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1" r:id="rId1"/>
  </p:sldMasterIdLst>
  <p:notesMasterIdLst>
    <p:notesMasterId r:id="rId32"/>
  </p:notesMasterIdLst>
  <p:sldIdLst>
    <p:sldId id="256" r:id="rId2"/>
    <p:sldId id="273" r:id="rId3"/>
    <p:sldId id="274" r:id="rId4"/>
    <p:sldId id="288" r:id="rId5"/>
    <p:sldId id="289" r:id="rId6"/>
    <p:sldId id="290" r:id="rId7"/>
    <p:sldId id="275" r:id="rId8"/>
    <p:sldId id="276" r:id="rId9"/>
    <p:sldId id="277" r:id="rId10"/>
    <p:sldId id="278" r:id="rId11"/>
    <p:sldId id="291" r:id="rId12"/>
    <p:sldId id="298" r:id="rId13"/>
    <p:sldId id="299" r:id="rId14"/>
    <p:sldId id="279" r:id="rId15"/>
    <p:sldId id="286" r:id="rId16"/>
    <p:sldId id="282" r:id="rId17"/>
    <p:sldId id="302" r:id="rId18"/>
    <p:sldId id="303" r:id="rId19"/>
    <p:sldId id="297" r:id="rId20"/>
    <p:sldId id="304" r:id="rId21"/>
    <p:sldId id="305" r:id="rId22"/>
    <p:sldId id="300" r:id="rId23"/>
    <p:sldId id="301" r:id="rId24"/>
    <p:sldId id="293" r:id="rId25"/>
    <p:sldId id="294" r:id="rId26"/>
    <p:sldId id="295" r:id="rId27"/>
    <p:sldId id="296" r:id="rId28"/>
    <p:sldId id="292" r:id="rId29"/>
    <p:sldId id="284" r:id="rId30"/>
    <p:sldId id="28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4042"/>
    <a:srgbClr val="ECF1DB"/>
    <a:srgbClr val="A530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2" d="100"/>
          <a:sy n="82" d="100"/>
        </p:scale>
        <p:origin x="720"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th surya" userId="cd44cefe3364c768" providerId="LiveId" clId="{524E222A-0912-4621-9527-B5FDF84CF0E5}"/>
    <pc:docChg chg="undo custSel addSld delSld modSld sldOrd">
      <pc:chgData name="sarath surya" userId="cd44cefe3364c768" providerId="LiveId" clId="{524E222A-0912-4621-9527-B5FDF84CF0E5}" dt="2021-02-26T00:51:10.608" v="2426" actId="20577"/>
      <pc:docMkLst>
        <pc:docMk/>
      </pc:docMkLst>
      <pc:sldChg chg="addSp delSp modSp mod modTransition">
        <pc:chgData name="sarath surya" userId="cd44cefe3364c768" providerId="LiveId" clId="{524E222A-0912-4621-9527-B5FDF84CF0E5}" dt="2021-02-26T00:26:47.991" v="2421" actId="1076"/>
        <pc:sldMkLst>
          <pc:docMk/>
          <pc:sldMk cId="110531024" sldId="256"/>
        </pc:sldMkLst>
        <pc:spChg chg="mod">
          <ac:chgData name="sarath surya" userId="cd44cefe3364c768" providerId="LiveId" clId="{524E222A-0912-4621-9527-B5FDF84CF0E5}" dt="2021-02-26T00:26:45.531" v="2420" actId="1076"/>
          <ac:spMkLst>
            <pc:docMk/>
            <pc:sldMk cId="110531024" sldId="256"/>
            <ac:spMk id="2" creationId="{056BFCD3-9100-450B-8649-E4BFA0EC3A55}"/>
          </ac:spMkLst>
        </pc:spChg>
        <pc:spChg chg="del">
          <ac:chgData name="sarath surya" userId="cd44cefe3364c768" providerId="LiveId" clId="{524E222A-0912-4621-9527-B5FDF84CF0E5}" dt="2021-02-26T00:19:20.114" v="2323"/>
          <ac:spMkLst>
            <pc:docMk/>
            <pc:sldMk cId="110531024" sldId="256"/>
            <ac:spMk id="3" creationId="{7CB6E79F-5195-4B9B-AB9B-7AF6884C574B}"/>
          </ac:spMkLst>
        </pc:spChg>
        <pc:spChg chg="add del mod">
          <ac:chgData name="sarath surya" userId="cd44cefe3364c768" providerId="LiveId" clId="{524E222A-0912-4621-9527-B5FDF84CF0E5}" dt="2021-02-26T00:22:55.255" v="2383" actId="478"/>
          <ac:spMkLst>
            <pc:docMk/>
            <pc:sldMk cId="110531024" sldId="256"/>
            <ac:spMk id="4" creationId="{763CF0FF-FA8A-4E53-B588-6785D39BDE13}"/>
          </ac:spMkLst>
        </pc:spChg>
        <pc:spChg chg="add del mod">
          <ac:chgData name="sarath surya" userId="cd44cefe3364c768" providerId="LiveId" clId="{524E222A-0912-4621-9527-B5FDF84CF0E5}" dt="2021-02-26T00:23:09.970" v="2386" actId="478"/>
          <ac:spMkLst>
            <pc:docMk/>
            <pc:sldMk cId="110531024" sldId="256"/>
            <ac:spMk id="6" creationId="{EFCAC280-B4C4-4E73-BF30-7D251EBC41F4}"/>
          </ac:spMkLst>
        </pc:spChg>
        <pc:spChg chg="add mod">
          <ac:chgData name="sarath surya" userId="cd44cefe3364c768" providerId="LiveId" clId="{524E222A-0912-4621-9527-B5FDF84CF0E5}" dt="2021-02-26T00:26:47.991" v="2421" actId="1076"/>
          <ac:spMkLst>
            <pc:docMk/>
            <pc:sldMk cId="110531024" sldId="256"/>
            <ac:spMk id="7" creationId="{E9E80994-B080-40DE-8524-1AFF6BF41D08}"/>
          </ac:spMkLst>
        </pc:spChg>
      </pc:sldChg>
      <pc:sldChg chg="modSp del mod modTransition">
        <pc:chgData name="sarath surya" userId="cd44cefe3364c768" providerId="LiveId" clId="{524E222A-0912-4621-9527-B5FDF84CF0E5}" dt="2021-02-26T00:24:37.616" v="2405" actId="2696"/>
        <pc:sldMkLst>
          <pc:docMk/>
          <pc:sldMk cId="2235732262" sldId="257"/>
        </pc:sldMkLst>
        <pc:spChg chg="mod">
          <ac:chgData name="sarath surya" userId="cd44cefe3364c768" providerId="LiveId" clId="{524E222A-0912-4621-9527-B5FDF84CF0E5}" dt="2021-02-26T00:22:37.027" v="2372" actId="21"/>
          <ac:spMkLst>
            <pc:docMk/>
            <pc:sldMk cId="2235732262" sldId="257"/>
            <ac:spMk id="2" creationId="{937D8D9B-A4E7-42E3-A397-1E06C185FA5B}"/>
          </ac:spMkLst>
        </pc:spChg>
        <pc:spChg chg="mod">
          <ac:chgData name="sarath surya" userId="cd44cefe3364c768" providerId="LiveId" clId="{524E222A-0912-4621-9527-B5FDF84CF0E5}" dt="2021-02-26T00:22:50.146" v="2382" actId="20577"/>
          <ac:spMkLst>
            <pc:docMk/>
            <pc:sldMk cId="2235732262" sldId="257"/>
            <ac:spMk id="3" creationId="{B701D338-36AE-47FC-BBFF-6003F6451D98}"/>
          </ac:spMkLst>
        </pc:spChg>
      </pc:sldChg>
      <pc:sldChg chg="modSp mod modTransition">
        <pc:chgData name="sarath surya" userId="cd44cefe3364c768" providerId="LiveId" clId="{524E222A-0912-4621-9527-B5FDF84CF0E5}" dt="2021-02-26T00:16:38.100" v="2305"/>
        <pc:sldMkLst>
          <pc:docMk/>
          <pc:sldMk cId="2732795793" sldId="258"/>
        </pc:sldMkLst>
        <pc:spChg chg="mod">
          <ac:chgData name="sarath surya" userId="cd44cefe3364c768" providerId="LiveId" clId="{524E222A-0912-4621-9527-B5FDF84CF0E5}" dt="2021-02-25T22:54:40.293" v="1280"/>
          <ac:spMkLst>
            <pc:docMk/>
            <pc:sldMk cId="2732795793" sldId="258"/>
            <ac:spMk id="2" creationId="{8C3B2943-A7D5-4001-AF17-4E00F4C41BB4}"/>
          </ac:spMkLst>
        </pc:spChg>
        <pc:spChg chg="mod">
          <ac:chgData name="sarath surya" userId="cd44cefe3364c768" providerId="LiveId" clId="{524E222A-0912-4621-9527-B5FDF84CF0E5}" dt="2021-02-25T17:11:46.330" v="836" actId="14100"/>
          <ac:spMkLst>
            <pc:docMk/>
            <pc:sldMk cId="2732795793" sldId="258"/>
            <ac:spMk id="3" creationId="{641CEB9A-EF4B-48C5-960D-4911002FC3F9}"/>
          </ac:spMkLst>
        </pc:spChg>
      </pc:sldChg>
      <pc:sldChg chg="modSp new mod ord modTransition">
        <pc:chgData name="sarath surya" userId="cd44cefe3364c768" providerId="LiveId" clId="{524E222A-0912-4621-9527-B5FDF84CF0E5}" dt="2021-02-26T00:16:45.731" v="2307"/>
        <pc:sldMkLst>
          <pc:docMk/>
          <pc:sldMk cId="240039708" sldId="259"/>
        </pc:sldMkLst>
        <pc:spChg chg="mod">
          <ac:chgData name="sarath surya" userId="cd44cefe3364c768" providerId="LiveId" clId="{524E222A-0912-4621-9527-B5FDF84CF0E5}" dt="2021-02-25T22:54:40.293" v="1280"/>
          <ac:spMkLst>
            <pc:docMk/>
            <pc:sldMk cId="240039708" sldId="259"/>
            <ac:spMk id="2" creationId="{1DF4F53B-3079-4CC0-A040-91269E803286}"/>
          </ac:spMkLst>
        </pc:spChg>
        <pc:spChg chg="mod">
          <ac:chgData name="sarath surya" userId="cd44cefe3364c768" providerId="LiveId" clId="{524E222A-0912-4621-9527-B5FDF84CF0E5}" dt="2021-02-25T17:11:27.370" v="832" actId="14100"/>
          <ac:spMkLst>
            <pc:docMk/>
            <pc:sldMk cId="240039708" sldId="259"/>
            <ac:spMk id="3" creationId="{804FA3A6-C24D-4B9D-938E-7194D144328E}"/>
          </ac:spMkLst>
        </pc:spChg>
      </pc:sldChg>
      <pc:sldChg chg="modSp new mod modTransition">
        <pc:chgData name="sarath surya" userId="cd44cefe3364c768" providerId="LiveId" clId="{524E222A-0912-4621-9527-B5FDF84CF0E5}" dt="2021-02-26T00:16:40.479" v="2306"/>
        <pc:sldMkLst>
          <pc:docMk/>
          <pc:sldMk cId="477557700" sldId="260"/>
        </pc:sldMkLst>
        <pc:spChg chg="mod">
          <ac:chgData name="sarath surya" userId="cd44cefe3364c768" providerId="LiveId" clId="{524E222A-0912-4621-9527-B5FDF84CF0E5}" dt="2021-02-25T22:54:40.293" v="1280"/>
          <ac:spMkLst>
            <pc:docMk/>
            <pc:sldMk cId="477557700" sldId="260"/>
            <ac:spMk id="2" creationId="{A1AA9023-EA3E-4B40-8E36-BD2D17C329CD}"/>
          </ac:spMkLst>
        </pc:spChg>
        <pc:spChg chg="mod">
          <ac:chgData name="sarath surya" userId="cd44cefe3364c768" providerId="LiveId" clId="{524E222A-0912-4621-9527-B5FDF84CF0E5}" dt="2021-02-25T23:39:46.612" v="1995" actId="113"/>
          <ac:spMkLst>
            <pc:docMk/>
            <pc:sldMk cId="477557700" sldId="260"/>
            <ac:spMk id="3" creationId="{04713642-8193-4C05-97B6-96A338DCA70C}"/>
          </ac:spMkLst>
        </pc:spChg>
      </pc:sldChg>
      <pc:sldChg chg="modSp new mod modTransition">
        <pc:chgData name="sarath surya" userId="cd44cefe3364c768" providerId="LiveId" clId="{524E222A-0912-4621-9527-B5FDF84CF0E5}" dt="2021-02-26T00:17:50.926" v="2320"/>
        <pc:sldMkLst>
          <pc:docMk/>
          <pc:sldMk cId="2583379145" sldId="261"/>
        </pc:sldMkLst>
        <pc:spChg chg="mod">
          <ac:chgData name="sarath surya" userId="cd44cefe3364c768" providerId="LiveId" clId="{524E222A-0912-4621-9527-B5FDF84CF0E5}" dt="2021-02-25T22:54:40.293" v="1280"/>
          <ac:spMkLst>
            <pc:docMk/>
            <pc:sldMk cId="2583379145" sldId="261"/>
            <ac:spMk id="2" creationId="{5818FEEB-4C46-4DA9-8E62-F732AB0D45AF}"/>
          </ac:spMkLst>
        </pc:spChg>
        <pc:spChg chg="mod">
          <ac:chgData name="sarath surya" userId="cd44cefe3364c768" providerId="LiveId" clId="{524E222A-0912-4621-9527-B5FDF84CF0E5}" dt="2021-02-25T22:54:40.293" v="1280"/>
          <ac:spMkLst>
            <pc:docMk/>
            <pc:sldMk cId="2583379145" sldId="261"/>
            <ac:spMk id="3" creationId="{8605E636-FF0D-4C6A-8E40-BAAFC29BBFF0}"/>
          </ac:spMkLst>
        </pc:spChg>
      </pc:sldChg>
      <pc:sldChg chg="modSp new mod modTransition modNotesTx">
        <pc:chgData name="sarath surya" userId="cd44cefe3364c768" providerId="LiveId" clId="{524E222A-0912-4621-9527-B5FDF84CF0E5}" dt="2021-02-26T00:17:16.568" v="2310"/>
        <pc:sldMkLst>
          <pc:docMk/>
          <pc:sldMk cId="1313668458" sldId="262"/>
        </pc:sldMkLst>
        <pc:spChg chg="mod">
          <ac:chgData name="sarath surya" userId="cd44cefe3364c768" providerId="LiveId" clId="{524E222A-0912-4621-9527-B5FDF84CF0E5}" dt="2021-02-25T22:54:40.293" v="1280"/>
          <ac:spMkLst>
            <pc:docMk/>
            <pc:sldMk cId="1313668458" sldId="262"/>
            <ac:spMk id="2" creationId="{9FF101C1-09A8-4F87-A96C-E3F493538DC4}"/>
          </ac:spMkLst>
        </pc:spChg>
        <pc:spChg chg="mod">
          <ac:chgData name="sarath surya" userId="cd44cefe3364c768" providerId="LiveId" clId="{524E222A-0912-4621-9527-B5FDF84CF0E5}" dt="2021-02-25T23:58:31.314" v="2235" actId="14100"/>
          <ac:spMkLst>
            <pc:docMk/>
            <pc:sldMk cId="1313668458" sldId="262"/>
            <ac:spMk id="3" creationId="{FE41B9D8-FA7C-40B9-837E-C1340C6864F9}"/>
          </ac:spMkLst>
        </pc:spChg>
      </pc:sldChg>
      <pc:sldChg chg="addSp delSp modSp new mod modTransition">
        <pc:chgData name="sarath surya" userId="cd44cefe3364c768" providerId="LiveId" clId="{524E222A-0912-4621-9527-B5FDF84CF0E5}" dt="2021-02-26T00:17:24.724" v="2313"/>
        <pc:sldMkLst>
          <pc:docMk/>
          <pc:sldMk cId="232374907" sldId="263"/>
        </pc:sldMkLst>
        <pc:spChg chg="mod">
          <ac:chgData name="sarath surya" userId="cd44cefe3364c768" providerId="LiveId" clId="{524E222A-0912-4621-9527-B5FDF84CF0E5}" dt="2021-02-25T22:54:40.293" v="1280"/>
          <ac:spMkLst>
            <pc:docMk/>
            <pc:sldMk cId="232374907" sldId="263"/>
            <ac:spMk id="2" creationId="{4811DCCC-5E91-4081-A09A-CCE00E06D0F7}"/>
          </ac:spMkLst>
        </pc:spChg>
        <pc:spChg chg="del mod">
          <ac:chgData name="sarath surya" userId="cd44cefe3364c768" providerId="LiveId" clId="{524E222A-0912-4621-9527-B5FDF84CF0E5}" dt="2021-02-25T23:01:10.225" v="1303"/>
          <ac:spMkLst>
            <pc:docMk/>
            <pc:sldMk cId="232374907" sldId="263"/>
            <ac:spMk id="3" creationId="{E7024356-CCE7-4168-868D-0AB4AE9582CB}"/>
          </ac:spMkLst>
        </pc:spChg>
        <pc:spChg chg="add mod">
          <ac:chgData name="sarath surya" userId="cd44cefe3364c768" providerId="LiveId" clId="{524E222A-0912-4621-9527-B5FDF84CF0E5}" dt="2021-02-25T23:11:52.078" v="1711" actId="20577"/>
          <ac:spMkLst>
            <pc:docMk/>
            <pc:sldMk cId="232374907" sldId="263"/>
            <ac:spMk id="6" creationId="{DE987E1F-3F75-4154-A47B-CBDA702F6E1E}"/>
          </ac:spMkLst>
        </pc:spChg>
        <pc:picChg chg="add mod">
          <ac:chgData name="sarath surya" userId="cd44cefe3364c768" providerId="LiveId" clId="{524E222A-0912-4621-9527-B5FDF84CF0E5}" dt="2021-02-25T23:02:44.933" v="1318" actId="14100"/>
          <ac:picMkLst>
            <pc:docMk/>
            <pc:sldMk cId="232374907" sldId="263"/>
            <ac:picMk id="4" creationId="{C3D06998-8EF2-4506-ACC2-E354279B1000}"/>
          </ac:picMkLst>
        </pc:picChg>
        <pc:picChg chg="add mod">
          <ac:chgData name="sarath surya" userId="cd44cefe3364c768" providerId="LiveId" clId="{524E222A-0912-4621-9527-B5FDF84CF0E5}" dt="2021-02-25T23:02:21.450" v="1311" actId="14100"/>
          <ac:picMkLst>
            <pc:docMk/>
            <pc:sldMk cId="232374907" sldId="263"/>
            <ac:picMk id="5" creationId="{853BAC8C-FEA1-4003-A679-5B8291FD87BF}"/>
          </ac:picMkLst>
        </pc:picChg>
        <pc:picChg chg="add del mod">
          <ac:chgData name="sarath surya" userId="cd44cefe3364c768" providerId="LiveId" clId="{524E222A-0912-4621-9527-B5FDF84CF0E5}" dt="2021-02-25T23:16:25.583" v="1731" actId="478"/>
          <ac:picMkLst>
            <pc:docMk/>
            <pc:sldMk cId="232374907" sldId="263"/>
            <ac:picMk id="7" creationId="{3068019D-57A6-4B88-814A-E8D8AA049FEC}"/>
          </ac:picMkLst>
        </pc:picChg>
      </pc:sldChg>
      <pc:sldChg chg="addSp delSp modSp new mod modTransition setBg">
        <pc:chgData name="sarath surya" userId="cd44cefe3364c768" providerId="LiveId" clId="{524E222A-0912-4621-9527-B5FDF84CF0E5}" dt="2021-02-26T00:17:31.178" v="2315"/>
        <pc:sldMkLst>
          <pc:docMk/>
          <pc:sldMk cId="900962308" sldId="264"/>
        </pc:sldMkLst>
        <pc:spChg chg="mod">
          <ac:chgData name="sarath surya" userId="cd44cefe3364c768" providerId="LiveId" clId="{524E222A-0912-4621-9527-B5FDF84CF0E5}" dt="2021-02-25T22:54:40.293" v="1280"/>
          <ac:spMkLst>
            <pc:docMk/>
            <pc:sldMk cId="900962308" sldId="264"/>
            <ac:spMk id="2" creationId="{4CDC1F61-5ED3-469C-9529-3B69214F9C47}"/>
          </ac:spMkLst>
        </pc:spChg>
        <pc:spChg chg="del">
          <ac:chgData name="sarath surya" userId="cd44cefe3364c768" providerId="LiveId" clId="{524E222A-0912-4621-9527-B5FDF84CF0E5}" dt="2021-02-25T22:48:00.967" v="1234"/>
          <ac:spMkLst>
            <pc:docMk/>
            <pc:sldMk cId="900962308" sldId="264"/>
            <ac:spMk id="3" creationId="{5BE8B471-4A3A-40EB-96CF-3331250A4AD3}"/>
          </ac:spMkLst>
        </pc:spChg>
        <pc:picChg chg="add mod">
          <ac:chgData name="sarath surya" userId="cd44cefe3364c768" providerId="LiveId" clId="{524E222A-0912-4621-9527-B5FDF84CF0E5}" dt="2021-02-25T22:52:11.501" v="1264" actId="1076"/>
          <ac:picMkLst>
            <pc:docMk/>
            <pc:sldMk cId="900962308" sldId="264"/>
            <ac:picMk id="5" creationId="{661D06D4-9E0D-4D61-B8E8-D926A2FFE7DB}"/>
          </ac:picMkLst>
        </pc:picChg>
        <pc:picChg chg="add mod">
          <ac:chgData name="sarath surya" userId="cd44cefe3364c768" providerId="LiveId" clId="{524E222A-0912-4621-9527-B5FDF84CF0E5}" dt="2021-02-25T22:52:11.501" v="1264" actId="1076"/>
          <ac:picMkLst>
            <pc:docMk/>
            <pc:sldMk cId="900962308" sldId="264"/>
            <ac:picMk id="7" creationId="{372719E0-40FF-433D-9180-8702B4509F41}"/>
          </ac:picMkLst>
        </pc:picChg>
        <pc:picChg chg="add mod">
          <ac:chgData name="sarath surya" userId="cd44cefe3364c768" providerId="LiveId" clId="{524E222A-0912-4621-9527-B5FDF84CF0E5}" dt="2021-02-25T22:54:06.565" v="1276" actId="14100"/>
          <ac:picMkLst>
            <pc:docMk/>
            <pc:sldMk cId="900962308" sldId="264"/>
            <ac:picMk id="9" creationId="{9C985A1C-0A34-4EB3-BC8A-65706758A3A8}"/>
          </ac:picMkLst>
        </pc:picChg>
        <pc:picChg chg="add mod">
          <ac:chgData name="sarath surya" userId="cd44cefe3364c768" providerId="LiveId" clId="{524E222A-0912-4621-9527-B5FDF84CF0E5}" dt="2021-02-25T22:55:24.511" v="1285" actId="14100"/>
          <ac:picMkLst>
            <pc:docMk/>
            <pc:sldMk cId="900962308" sldId="264"/>
            <ac:picMk id="11" creationId="{8788CBA7-7ACD-42CF-A911-2FF9FBEE8144}"/>
          </ac:picMkLst>
        </pc:picChg>
      </pc:sldChg>
      <pc:sldChg chg="modSp add del mod">
        <pc:chgData name="sarath surya" userId="cd44cefe3364c768" providerId="LiveId" clId="{524E222A-0912-4621-9527-B5FDF84CF0E5}" dt="2021-02-25T14:56:22.448" v="285" actId="47"/>
        <pc:sldMkLst>
          <pc:docMk/>
          <pc:sldMk cId="3735695476" sldId="265"/>
        </pc:sldMkLst>
        <pc:spChg chg="mod">
          <ac:chgData name="sarath surya" userId="cd44cefe3364c768" providerId="LiveId" clId="{524E222A-0912-4621-9527-B5FDF84CF0E5}" dt="2021-02-25T14:53:36.411" v="182" actId="20577"/>
          <ac:spMkLst>
            <pc:docMk/>
            <pc:sldMk cId="3735695476" sldId="265"/>
            <ac:spMk id="2" creationId="{4811DCCC-5E91-4081-A09A-CCE00E06D0F7}"/>
          </ac:spMkLst>
        </pc:spChg>
      </pc:sldChg>
      <pc:sldChg chg="modSp new del mod">
        <pc:chgData name="sarath surya" userId="cd44cefe3364c768" providerId="LiveId" clId="{524E222A-0912-4621-9527-B5FDF84CF0E5}" dt="2021-02-25T17:25:50.421" v="923" actId="47"/>
        <pc:sldMkLst>
          <pc:docMk/>
          <pc:sldMk cId="2816574301" sldId="266"/>
        </pc:sldMkLst>
        <pc:spChg chg="mod">
          <ac:chgData name="sarath surya" userId="cd44cefe3364c768" providerId="LiveId" clId="{524E222A-0912-4621-9527-B5FDF84CF0E5}" dt="2021-02-25T14:53:56.551" v="198" actId="20577"/>
          <ac:spMkLst>
            <pc:docMk/>
            <pc:sldMk cId="2816574301" sldId="266"/>
            <ac:spMk id="2" creationId="{776DA785-5252-499F-BE0E-747B92C53F50}"/>
          </ac:spMkLst>
        </pc:spChg>
      </pc:sldChg>
      <pc:sldChg chg="modSp new mod ord modTransition modNotesTx">
        <pc:chgData name="sarath surya" userId="cd44cefe3364c768" providerId="LiveId" clId="{524E222A-0912-4621-9527-B5FDF84CF0E5}" dt="2021-02-26T00:51:10.608" v="2426" actId="20577"/>
        <pc:sldMkLst>
          <pc:docMk/>
          <pc:sldMk cId="413101027" sldId="267"/>
        </pc:sldMkLst>
        <pc:spChg chg="mod">
          <ac:chgData name="sarath surya" userId="cd44cefe3364c768" providerId="LiveId" clId="{524E222A-0912-4621-9527-B5FDF84CF0E5}" dt="2021-02-26T00:08:49.963" v="2284" actId="20577"/>
          <ac:spMkLst>
            <pc:docMk/>
            <pc:sldMk cId="413101027" sldId="267"/>
            <ac:spMk id="2" creationId="{75B98798-08EF-4145-A4A6-903652FCEEEA}"/>
          </ac:spMkLst>
        </pc:spChg>
        <pc:spChg chg="mod">
          <ac:chgData name="sarath surya" userId="cd44cefe3364c768" providerId="LiveId" clId="{524E222A-0912-4621-9527-B5FDF84CF0E5}" dt="2021-02-26T00:51:10.608" v="2426" actId="20577"/>
          <ac:spMkLst>
            <pc:docMk/>
            <pc:sldMk cId="413101027" sldId="267"/>
            <ac:spMk id="3" creationId="{D9392B83-08B1-4B2B-9115-CC0E512280F3}"/>
          </ac:spMkLst>
        </pc:spChg>
      </pc:sldChg>
      <pc:sldChg chg="modSp new mod ord modTransition">
        <pc:chgData name="sarath surya" userId="cd44cefe3364c768" providerId="LiveId" clId="{524E222A-0912-4621-9527-B5FDF84CF0E5}" dt="2021-02-26T00:16:51.335" v="2308"/>
        <pc:sldMkLst>
          <pc:docMk/>
          <pc:sldMk cId="3994786599" sldId="268"/>
        </pc:sldMkLst>
        <pc:spChg chg="mod">
          <ac:chgData name="sarath surya" userId="cd44cefe3364c768" providerId="LiveId" clId="{524E222A-0912-4621-9527-B5FDF84CF0E5}" dt="2021-02-25T22:54:40.293" v="1280"/>
          <ac:spMkLst>
            <pc:docMk/>
            <pc:sldMk cId="3994786599" sldId="268"/>
            <ac:spMk id="2" creationId="{CF81F39A-EAC3-49D1-B01D-01FC96FA731C}"/>
          </ac:spMkLst>
        </pc:spChg>
        <pc:spChg chg="mod">
          <ac:chgData name="sarath surya" userId="cd44cefe3364c768" providerId="LiveId" clId="{524E222A-0912-4621-9527-B5FDF84CF0E5}" dt="2021-02-25T17:25:29.509" v="922" actId="20577"/>
          <ac:spMkLst>
            <pc:docMk/>
            <pc:sldMk cId="3994786599" sldId="268"/>
            <ac:spMk id="3" creationId="{E905A89D-F79A-4F83-BF67-DE5BC4F23762}"/>
          </ac:spMkLst>
        </pc:spChg>
      </pc:sldChg>
      <pc:sldChg chg="addSp modSp new mod modTransition">
        <pc:chgData name="sarath surya" userId="cd44cefe3364c768" providerId="LiveId" clId="{524E222A-0912-4621-9527-B5FDF84CF0E5}" dt="2021-02-26T00:17:41.323" v="2318"/>
        <pc:sldMkLst>
          <pc:docMk/>
          <pc:sldMk cId="2843811877" sldId="269"/>
        </pc:sldMkLst>
        <pc:spChg chg="mod">
          <ac:chgData name="sarath surya" userId="cd44cefe3364c768" providerId="LiveId" clId="{524E222A-0912-4621-9527-B5FDF84CF0E5}" dt="2021-02-25T22:54:40.293" v="1280"/>
          <ac:spMkLst>
            <pc:docMk/>
            <pc:sldMk cId="2843811877" sldId="269"/>
            <ac:spMk id="2" creationId="{E6B75015-E387-440E-B913-2CA8C4CD34CD}"/>
          </ac:spMkLst>
        </pc:spChg>
        <pc:spChg chg="mod">
          <ac:chgData name="sarath surya" userId="cd44cefe3364c768" providerId="LiveId" clId="{524E222A-0912-4621-9527-B5FDF84CF0E5}" dt="2021-02-25T22:54:40.293" v="1280"/>
          <ac:spMkLst>
            <pc:docMk/>
            <pc:sldMk cId="2843811877" sldId="269"/>
            <ac:spMk id="3" creationId="{F1209510-8886-4EEE-B71D-E567259D07E0}"/>
          </ac:spMkLst>
        </pc:spChg>
        <pc:spChg chg="mod">
          <ac:chgData name="sarath surya" userId="cd44cefe3364c768" providerId="LiveId" clId="{524E222A-0912-4621-9527-B5FDF84CF0E5}" dt="2021-02-25T23:15:31.518" v="1724" actId="1076"/>
          <ac:spMkLst>
            <pc:docMk/>
            <pc:sldMk cId="2843811877" sldId="269"/>
            <ac:spMk id="5" creationId="{96B3CF3E-32A9-4280-97CE-C46F41F35DBC}"/>
          </ac:spMkLst>
        </pc:spChg>
        <pc:spChg chg="mod">
          <ac:chgData name="sarath surya" userId="cd44cefe3364c768" providerId="LiveId" clId="{524E222A-0912-4621-9527-B5FDF84CF0E5}" dt="2021-02-25T23:15:31.518" v="1724" actId="1076"/>
          <ac:spMkLst>
            <pc:docMk/>
            <pc:sldMk cId="2843811877" sldId="269"/>
            <ac:spMk id="6" creationId="{ECFDA2AC-A9A0-4F74-8FAC-5A48FECF6DB9}"/>
          </ac:spMkLst>
        </pc:spChg>
        <pc:spChg chg="mod">
          <ac:chgData name="sarath surya" userId="cd44cefe3364c768" providerId="LiveId" clId="{524E222A-0912-4621-9527-B5FDF84CF0E5}" dt="2021-02-25T23:15:21.697" v="1720" actId="571"/>
          <ac:spMkLst>
            <pc:docMk/>
            <pc:sldMk cId="2843811877" sldId="269"/>
            <ac:spMk id="8" creationId="{E1D597C2-6E6B-4D73-9606-6847F82FE266}"/>
          </ac:spMkLst>
        </pc:spChg>
        <pc:spChg chg="mod">
          <ac:chgData name="sarath surya" userId="cd44cefe3364c768" providerId="LiveId" clId="{524E222A-0912-4621-9527-B5FDF84CF0E5}" dt="2021-02-25T23:15:21.697" v="1720" actId="571"/>
          <ac:spMkLst>
            <pc:docMk/>
            <pc:sldMk cId="2843811877" sldId="269"/>
            <ac:spMk id="9" creationId="{80A729D2-696C-4526-9627-2BF3B30001DF}"/>
          </ac:spMkLst>
        </pc:spChg>
        <pc:spChg chg="mod">
          <ac:chgData name="sarath surya" userId="cd44cefe3364c768" providerId="LiveId" clId="{524E222A-0912-4621-9527-B5FDF84CF0E5}" dt="2021-02-25T23:15:21.336" v="1719" actId="571"/>
          <ac:spMkLst>
            <pc:docMk/>
            <pc:sldMk cId="2843811877" sldId="269"/>
            <ac:spMk id="11" creationId="{E1F8CD76-E7B1-4619-AF77-F188117E2C6B}"/>
          </ac:spMkLst>
        </pc:spChg>
        <pc:spChg chg="mod">
          <ac:chgData name="sarath surya" userId="cd44cefe3364c768" providerId="LiveId" clId="{524E222A-0912-4621-9527-B5FDF84CF0E5}" dt="2021-02-25T23:15:21.336" v="1719" actId="571"/>
          <ac:spMkLst>
            <pc:docMk/>
            <pc:sldMk cId="2843811877" sldId="269"/>
            <ac:spMk id="12" creationId="{68C79091-36F8-4176-9CC6-D2AA0CF51F22}"/>
          </ac:spMkLst>
        </pc:spChg>
        <pc:grpChg chg="add mod">
          <ac:chgData name="sarath surya" userId="cd44cefe3364c768" providerId="LiveId" clId="{524E222A-0912-4621-9527-B5FDF84CF0E5}" dt="2021-02-25T23:15:31.518" v="1724" actId="1076"/>
          <ac:grpSpMkLst>
            <pc:docMk/>
            <pc:sldMk cId="2843811877" sldId="269"/>
            <ac:grpSpMk id="4" creationId="{9EAD7637-2C64-4F05-9A88-C279188D97DB}"/>
          </ac:grpSpMkLst>
        </pc:grpChg>
        <pc:grpChg chg="add mod">
          <ac:chgData name="sarath surya" userId="cd44cefe3364c768" providerId="LiveId" clId="{524E222A-0912-4621-9527-B5FDF84CF0E5}" dt="2021-02-25T23:15:21.697" v="1720" actId="571"/>
          <ac:grpSpMkLst>
            <pc:docMk/>
            <pc:sldMk cId="2843811877" sldId="269"/>
            <ac:grpSpMk id="7" creationId="{62C593D6-930C-4A19-8B74-026B94EDCAC6}"/>
          </ac:grpSpMkLst>
        </pc:grpChg>
        <pc:grpChg chg="add mod">
          <ac:chgData name="sarath surya" userId="cd44cefe3364c768" providerId="LiveId" clId="{524E222A-0912-4621-9527-B5FDF84CF0E5}" dt="2021-02-25T23:15:21.336" v="1719" actId="571"/>
          <ac:grpSpMkLst>
            <pc:docMk/>
            <pc:sldMk cId="2843811877" sldId="269"/>
            <ac:grpSpMk id="10" creationId="{9508AD20-BE3C-4964-ABE8-E5F7A07E6C58}"/>
          </ac:grpSpMkLst>
        </pc:grpChg>
      </pc:sldChg>
      <pc:sldChg chg="addSp delSp modSp new mod modTransition">
        <pc:chgData name="sarath surya" userId="cd44cefe3364c768" providerId="LiveId" clId="{524E222A-0912-4621-9527-B5FDF84CF0E5}" dt="2021-02-26T00:17:44.146" v="2319"/>
        <pc:sldMkLst>
          <pc:docMk/>
          <pc:sldMk cId="2187292438" sldId="270"/>
        </pc:sldMkLst>
        <pc:spChg chg="mod">
          <ac:chgData name="sarath surya" userId="cd44cefe3364c768" providerId="LiveId" clId="{524E222A-0912-4621-9527-B5FDF84CF0E5}" dt="2021-02-25T22:54:40.293" v="1280"/>
          <ac:spMkLst>
            <pc:docMk/>
            <pc:sldMk cId="2187292438" sldId="270"/>
            <ac:spMk id="2" creationId="{607D6EED-581E-4EDA-803C-865D4CEC8727}"/>
          </ac:spMkLst>
        </pc:spChg>
        <pc:spChg chg="mod">
          <ac:chgData name="sarath surya" userId="cd44cefe3364c768" providerId="LiveId" clId="{524E222A-0912-4621-9527-B5FDF84CF0E5}" dt="2021-02-25T23:28:33.860" v="1868" actId="255"/>
          <ac:spMkLst>
            <pc:docMk/>
            <pc:sldMk cId="2187292438" sldId="270"/>
            <ac:spMk id="3" creationId="{DDD55B9D-7B54-493C-85A0-C8D1665E9425}"/>
          </ac:spMkLst>
        </pc:spChg>
        <pc:spChg chg="mod">
          <ac:chgData name="sarath surya" userId="cd44cefe3364c768" providerId="LiveId" clId="{524E222A-0912-4621-9527-B5FDF84CF0E5}" dt="2021-02-25T23:15:45.438" v="1725"/>
          <ac:spMkLst>
            <pc:docMk/>
            <pc:sldMk cId="2187292438" sldId="270"/>
            <ac:spMk id="5" creationId="{81D335C6-E973-4117-8ED2-466251D9E962}"/>
          </ac:spMkLst>
        </pc:spChg>
        <pc:spChg chg="mod">
          <ac:chgData name="sarath surya" userId="cd44cefe3364c768" providerId="LiveId" clId="{524E222A-0912-4621-9527-B5FDF84CF0E5}" dt="2021-02-25T23:15:45.438" v="1725"/>
          <ac:spMkLst>
            <pc:docMk/>
            <pc:sldMk cId="2187292438" sldId="270"/>
            <ac:spMk id="7" creationId="{EF7F35C4-5ECA-4CE8-862E-9270AE3DE9A4}"/>
          </ac:spMkLst>
        </pc:spChg>
        <pc:spChg chg="mod">
          <ac:chgData name="sarath surya" userId="cd44cefe3364c768" providerId="LiveId" clId="{524E222A-0912-4621-9527-B5FDF84CF0E5}" dt="2021-02-25T23:15:45.438" v="1725"/>
          <ac:spMkLst>
            <pc:docMk/>
            <pc:sldMk cId="2187292438" sldId="270"/>
            <ac:spMk id="8" creationId="{53B730FD-AA37-4630-BCD1-4344A2F44399}"/>
          </ac:spMkLst>
        </pc:spChg>
        <pc:spChg chg="mod">
          <ac:chgData name="sarath surya" userId="cd44cefe3364c768" providerId="LiveId" clId="{524E222A-0912-4621-9527-B5FDF84CF0E5}" dt="2021-02-25T23:15:45.438" v="1725"/>
          <ac:spMkLst>
            <pc:docMk/>
            <pc:sldMk cId="2187292438" sldId="270"/>
            <ac:spMk id="9" creationId="{470BC7AB-00A4-4AC4-AD5D-A9B969A0A5A2}"/>
          </ac:spMkLst>
        </pc:spChg>
        <pc:spChg chg="mod">
          <ac:chgData name="sarath surya" userId="cd44cefe3364c768" providerId="LiveId" clId="{524E222A-0912-4621-9527-B5FDF84CF0E5}" dt="2021-02-25T23:15:45.438" v="1725"/>
          <ac:spMkLst>
            <pc:docMk/>
            <pc:sldMk cId="2187292438" sldId="270"/>
            <ac:spMk id="10" creationId="{D5B571E0-F38D-4BB2-B7A9-7BDE13EEAA22}"/>
          </ac:spMkLst>
        </pc:spChg>
        <pc:spChg chg="mod">
          <ac:chgData name="sarath surya" userId="cd44cefe3364c768" providerId="LiveId" clId="{524E222A-0912-4621-9527-B5FDF84CF0E5}" dt="2021-02-25T23:15:45.438" v="1725"/>
          <ac:spMkLst>
            <pc:docMk/>
            <pc:sldMk cId="2187292438" sldId="270"/>
            <ac:spMk id="11" creationId="{84F8545A-05BE-4475-B485-8F3617DCC66E}"/>
          </ac:spMkLst>
        </pc:spChg>
        <pc:spChg chg="mod">
          <ac:chgData name="sarath surya" userId="cd44cefe3364c768" providerId="LiveId" clId="{524E222A-0912-4621-9527-B5FDF84CF0E5}" dt="2021-02-25T23:15:45.438" v="1725"/>
          <ac:spMkLst>
            <pc:docMk/>
            <pc:sldMk cId="2187292438" sldId="270"/>
            <ac:spMk id="12" creationId="{5B523B98-FC53-45EA-AF91-D454242C919E}"/>
          </ac:spMkLst>
        </pc:spChg>
        <pc:spChg chg="add mod">
          <ac:chgData name="sarath surya" userId="cd44cefe3364c768" providerId="LiveId" clId="{524E222A-0912-4621-9527-B5FDF84CF0E5}" dt="2021-02-25T23:18:09.464" v="1745" actId="1076"/>
          <ac:spMkLst>
            <pc:docMk/>
            <pc:sldMk cId="2187292438" sldId="270"/>
            <ac:spMk id="13" creationId="{6DFE14F1-7193-4FE3-BBC1-569D0817F97B}"/>
          </ac:spMkLst>
        </pc:spChg>
        <pc:grpChg chg="add del mod">
          <ac:chgData name="sarath surya" userId="cd44cefe3364c768" providerId="LiveId" clId="{524E222A-0912-4621-9527-B5FDF84CF0E5}" dt="2021-02-25T23:16:58.431" v="1733" actId="478"/>
          <ac:grpSpMkLst>
            <pc:docMk/>
            <pc:sldMk cId="2187292438" sldId="270"/>
            <ac:grpSpMk id="4" creationId="{7032C862-6973-4D50-9D85-727C6AFF4C69}"/>
          </ac:grpSpMkLst>
        </pc:grpChg>
        <pc:grpChg chg="mod">
          <ac:chgData name="sarath surya" userId="cd44cefe3364c768" providerId="LiveId" clId="{524E222A-0912-4621-9527-B5FDF84CF0E5}" dt="2021-02-25T23:15:45.438" v="1725"/>
          <ac:grpSpMkLst>
            <pc:docMk/>
            <pc:sldMk cId="2187292438" sldId="270"/>
            <ac:grpSpMk id="6" creationId="{0FB159BB-1BB6-4A55-8E6E-1AC096631D96}"/>
          </ac:grpSpMkLst>
        </pc:grpChg>
      </pc:sldChg>
      <pc:sldChg chg="modSp new mod modTransition">
        <pc:chgData name="sarath surya" userId="cd44cefe3364c768" providerId="LiveId" clId="{524E222A-0912-4621-9527-B5FDF84CF0E5}" dt="2021-02-26T00:17:37.779" v="2317"/>
        <pc:sldMkLst>
          <pc:docMk/>
          <pc:sldMk cId="2932075067" sldId="271"/>
        </pc:sldMkLst>
        <pc:spChg chg="mod">
          <ac:chgData name="sarath surya" userId="cd44cefe3364c768" providerId="LiveId" clId="{524E222A-0912-4621-9527-B5FDF84CF0E5}" dt="2021-02-25T22:54:40.293" v="1280"/>
          <ac:spMkLst>
            <pc:docMk/>
            <pc:sldMk cId="2932075067" sldId="271"/>
            <ac:spMk id="2" creationId="{BA4A2A89-10D3-44FC-9D36-6FE44BB70DB4}"/>
          </ac:spMkLst>
        </pc:spChg>
        <pc:spChg chg="mod">
          <ac:chgData name="sarath surya" userId="cd44cefe3364c768" providerId="LiveId" clId="{524E222A-0912-4621-9527-B5FDF84CF0E5}" dt="2021-02-26T00:10:49.458" v="2292" actId="20577"/>
          <ac:spMkLst>
            <pc:docMk/>
            <pc:sldMk cId="2932075067" sldId="271"/>
            <ac:spMk id="3" creationId="{06A0A97C-96D3-4F17-BF25-0CA9FD6AEC2D}"/>
          </ac:spMkLst>
        </pc:spChg>
      </pc:sldChg>
      <pc:sldChg chg="modSp new mod modTransition">
        <pc:chgData name="sarath surya" userId="cd44cefe3364c768" providerId="LiveId" clId="{524E222A-0912-4621-9527-B5FDF84CF0E5}" dt="2021-02-26T00:16:54.648" v="2309"/>
        <pc:sldMkLst>
          <pc:docMk/>
          <pc:sldMk cId="3265009520" sldId="272"/>
        </pc:sldMkLst>
        <pc:spChg chg="mod">
          <ac:chgData name="sarath surya" userId="cd44cefe3364c768" providerId="LiveId" clId="{524E222A-0912-4621-9527-B5FDF84CF0E5}" dt="2021-02-25T23:35:47.938" v="1962" actId="20577"/>
          <ac:spMkLst>
            <pc:docMk/>
            <pc:sldMk cId="3265009520" sldId="272"/>
            <ac:spMk id="2" creationId="{297479A4-E92E-4F80-A685-D760F1A169EC}"/>
          </ac:spMkLst>
        </pc:spChg>
        <pc:spChg chg="mod">
          <ac:chgData name="sarath surya" userId="cd44cefe3364c768" providerId="LiveId" clId="{524E222A-0912-4621-9527-B5FDF84CF0E5}" dt="2021-02-25T23:47:28.568" v="2087" actId="20577"/>
          <ac:spMkLst>
            <pc:docMk/>
            <pc:sldMk cId="3265009520" sldId="272"/>
            <ac:spMk id="3" creationId="{F317D1A7-3419-45CB-AEC3-D16595F0EF2F}"/>
          </ac:spMkLst>
        </pc:spChg>
      </pc:sldChg>
      <pc:sldChg chg="modSp new mod modTransition">
        <pc:chgData name="sarath surya" userId="cd44cefe3364c768" providerId="LiveId" clId="{524E222A-0912-4621-9527-B5FDF84CF0E5}" dt="2021-02-26T00:16:32.134" v="2304"/>
        <pc:sldMkLst>
          <pc:docMk/>
          <pc:sldMk cId="1302823429" sldId="273"/>
        </pc:sldMkLst>
        <pc:spChg chg="mod">
          <ac:chgData name="sarath surya" userId="cd44cefe3364c768" providerId="LiveId" clId="{524E222A-0912-4621-9527-B5FDF84CF0E5}" dt="2021-02-25T16:58:45.290" v="721" actId="20577"/>
          <ac:spMkLst>
            <pc:docMk/>
            <pc:sldMk cId="1302823429" sldId="273"/>
            <ac:spMk id="2" creationId="{D705039B-A68F-4D84-A2C4-FAD1128D165A}"/>
          </ac:spMkLst>
        </pc:spChg>
        <pc:spChg chg="mod">
          <ac:chgData name="sarath surya" userId="cd44cefe3364c768" providerId="LiveId" clId="{524E222A-0912-4621-9527-B5FDF84CF0E5}" dt="2021-02-25T22:54:40.293" v="1280"/>
          <ac:spMkLst>
            <pc:docMk/>
            <pc:sldMk cId="1302823429" sldId="273"/>
            <ac:spMk id="3" creationId="{2C7BEB2F-155A-44BD-9CB5-03DB5AA5C971}"/>
          </ac:spMkLst>
        </pc:spChg>
      </pc:sldChg>
      <pc:sldChg chg="addSp delSp modSp new mod modTransition">
        <pc:chgData name="sarath surya" userId="cd44cefe3364c768" providerId="LiveId" clId="{524E222A-0912-4621-9527-B5FDF84CF0E5}" dt="2021-02-26T00:17:34.635" v="2316"/>
        <pc:sldMkLst>
          <pc:docMk/>
          <pc:sldMk cId="656632766" sldId="274"/>
        </pc:sldMkLst>
        <pc:spChg chg="mod">
          <ac:chgData name="sarath surya" userId="cd44cefe3364c768" providerId="LiveId" clId="{524E222A-0912-4621-9527-B5FDF84CF0E5}" dt="2021-02-25T23:58:59.198" v="2238" actId="20577"/>
          <ac:spMkLst>
            <pc:docMk/>
            <pc:sldMk cId="656632766" sldId="274"/>
            <ac:spMk id="2" creationId="{4185A51D-4A96-4C47-83BD-92A5DD9B23BE}"/>
          </ac:spMkLst>
        </pc:spChg>
        <pc:spChg chg="del mod">
          <ac:chgData name="sarath surya" userId="cd44cefe3364c768" providerId="LiveId" clId="{524E222A-0912-4621-9527-B5FDF84CF0E5}" dt="2021-02-25T22:56:12.323" v="1287"/>
          <ac:spMkLst>
            <pc:docMk/>
            <pc:sldMk cId="656632766" sldId="274"/>
            <ac:spMk id="3" creationId="{15000ABC-9F6F-471F-9C39-BDB0E3F1A827}"/>
          </ac:spMkLst>
        </pc:spChg>
        <pc:picChg chg="add mod ord">
          <ac:chgData name="sarath surya" userId="cd44cefe3364c768" providerId="LiveId" clId="{524E222A-0912-4621-9527-B5FDF84CF0E5}" dt="2021-02-25T22:57:38.885" v="1302" actId="14100"/>
          <ac:picMkLst>
            <pc:docMk/>
            <pc:sldMk cId="656632766" sldId="274"/>
            <ac:picMk id="5" creationId="{CC821B74-DDB8-4CC2-9283-3858D8DF96A2}"/>
          </ac:picMkLst>
        </pc:picChg>
        <pc:picChg chg="add mod ord">
          <ac:chgData name="sarath surya" userId="cd44cefe3364c768" providerId="LiveId" clId="{524E222A-0912-4621-9527-B5FDF84CF0E5}" dt="2021-02-25T22:57:35.873" v="1301" actId="14100"/>
          <ac:picMkLst>
            <pc:docMk/>
            <pc:sldMk cId="656632766" sldId="274"/>
            <ac:picMk id="7" creationId="{56BDA2B4-29BF-4643-B48F-74A6902AE5DB}"/>
          </ac:picMkLst>
        </pc:picChg>
      </pc:sldChg>
      <pc:sldChg chg="addSp delSp modSp new mod modTransition">
        <pc:chgData name="sarath surya" userId="cd44cefe3364c768" providerId="LiveId" clId="{524E222A-0912-4621-9527-B5FDF84CF0E5}" dt="2021-02-26T00:17:28.307" v="2314"/>
        <pc:sldMkLst>
          <pc:docMk/>
          <pc:sldMk cId="1630284375" sldId="275"/>
        </pc:sldMkLst>
        <pc:spChg chg="mod">
          <ac:chgData name="sarath surya" userId="cd44cefe3364c768" providerId="LiveId" clId="{524E222A-0912-4621-9527-B5FDF84CF0E5}" dt="2021-02-25T23:58:45.482" v="2237" actId="20577"/>
          <ac:spMkLst>
            <pc:docMk/>
            <pc:sldMk cId="1630284375" sldId="275"/>
            <ac:spMk id="2" creationId="{E732D19B-010C-4CDF-93B0-A3CCCFE9C8AA}"/>
          </ac:spMkLst>
        </pc:spChg>
        <pc:spChg chg="del">
          <ac:chgData name="sarath surya" userId="cd44cefe3364c768" providerId="LiveId" clId="{524E222A-0912-4621-9527-B5FDF84CF0E5}" dt="2021-02-25T23:05:06.440" v="1323"/>
          <ac:spMkLst>
            <pc:docMk/>
            <pc:sldMk cId="1630284375" sldId="275"/>
            <ac:spMk id="3" creationId="{781BFD24-70F6-44A5-9022-C189926C1DA8}"/>
          </ac:spMkLst>
        </pc:spChg>
        <pc:spChg chg="add del mod">
          <ac:chgData name="sarath surya" userId="cd44cefe3364c768" providerId="LiveId" clId="{524E222A-0912-4621-9527-B5FDF84CF0E5}" dt="2021-02-25T23:09:58.404" v="1576" actId="478"/>
          <ac:spMkLst>
            <pc:docMk/>
            <pc:sldMk cId="1630284375" sldId="275"/>
            <ac:spMk id="7" creationId="{234BD218-AD51-46C8-90AE-972E345D6DCB}"/>
          </ac:spMkLst>
        </pc:spChg>
        <pc:spChg chg="add mod">
          <ac:chgData name="sarath surya" userId="cd44cefe3364c768" providerId="LiveId" clId="{524E222A-0912-4621-9527-B5FDF84CF0E5}" dt="2021-02-25T23:11:44.008" v="1709" actId="20577"/>
          <ac:spMkLst>
            <pc:docMk/>
            <pc:sldMk cId="1630284375" sldId="275"/>
            <ac:spMk id="8" creationId="{EF5A914F-ED49-4364-98A1-DB107CF6FC08}"/>
          </ac:spMkLst>
        </pc:spChg>
        <pc:picChg chg="add del mod">
          <ac:chgData name="sarath surya" userId="cd44cefe3364c768" providerId="LiveId" clId="{524E222A-0912-4621-9527-B5FDF84CF0E5}" dt="2021-02-25T23:06:34.388" v="1336" actId="478"/>
          <ac:picMkLst>
            <pc:docMk/>
            <pc:sldMk cId="1630284375" sldId="275"/>
            <ac:picMk id="4" creationId="{BDAE5867-E6AD-4333-B709-8C496F7EAF5B}"/>
          </ac:picMkLst>
        </pc:picChg>
        <pc:picChg chg="add mod">
          <ac:chgData name="sarath surya" userId="cd44cefe3364c768" providerId="LiveId" clId="{524E222A-0912-4621-9527-B5FDF84CF0E5}" dt="2021-02-25T23:13:05.605" v="1715" actId="14100"/>
          <ac:picMkLst>
            <pc:docMk/>
            <pc:sldMk cId="1630284375" sldId="275"/>
            <ac:picMk id="5" creationId="{C9AE7572-68A2-42CB-858D-BEFC2CCD54D5}"/>
          </ac:picMkLst>
        </pc:picChg>
      </pc:sldChg>
      <pc:sldChg chg="modSp new mod modTransition modNotesTx">
        <pc:chgData name="sarath surya" userId="cd44cefe3364c768" providerId="LiveId" clId="{524E222A-0912-4621-9527-B5FDF84CF0E5}" dt="2021-02-26T00:17:19.246" v="2311"/>
        <pc:sldMkLst>
          <pc:docMk/>
          <pc:sldMk cId="3256310228" sldId="276"/>
        </pc:sldMkLst>
        <pc:spChg chg="mod">
          <ac:chgData name="sarath surya" userId="cd44cefe3364c768" providerId="LiveId" clId="{524E222A-0912-4621-9527-B5FDF84CF0E5}" dt="2021-02-26T00:07:50.035" v="2275" actId="21"/>
          <ac:spMkLst>
            <pc:docMk/>
            <pc:sldMk cId="3256310228" sldId="276"/>
            <ac:spMk id="3" creationId="{FFE48B8B-7FE0-42D9-801E-6D6E4B1B0F5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50DDE8-6083-40F0-914F-DFA409F2E81D}" type="datetimeFigureOut">
              <a:rPr lang="en-IN" smtClean="0"/>
              <a:t>21-06-2021</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8E672-DAD9-48D2-AAB9-1DBFB69EF5EE}" type="slidenum">
              <a:rPr lang="en-IN" smtClean="0"/>
              <a:t>‹#›</a:t>
            </a:fld>
            <a:endParaRPr lang="en-IN" dirty="0"/>
          </a:p>
        </p:txBody>
      </p:sp>
    </p:spTree>
    <p:extLst>
      <p:ext uri="{BB962C8B-B14F-4D97-AF65-F5344CB8AC3E}">
        <p14:creationId xmlns:p14="http://schemas.microsoft.com/office/powerpoint/2010/main" val="3401828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F8E672-DAD9-48D2-AAB9-1DBFB69EF5EE}" type="slidenum">
              <a:rPr lang="en-IN" smtClean="0"/>
              <a:t>27</a:t>
            </a:fld>
            <a:endParaRPr lang="en-IN" dirty="0"/>
          </a:p>
        </p:txBody>
      </p:sp>
    </p:spTree>
    <p:extLst>
      <p:ext uri="{BB962C8B-B14F-4D97-AF65-F5344CB8AC3E}">
        <p14:creationId xmlns:p14="http://schemas.microsoft.com/office/powerpoint/2010/main" val="1396692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0491FC-C6AD-4FE1-A5D5-58F909B3041B}" type="datetimeFigureOut">
              <a:rPr lang="en-IN" smtClean="0"/>
              <a:t>21-06-2021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7079ABD-EF99-4359-8C24-111E402332BC}" type="slidenum">
              <a:rPr lang="en-IN" smtClean="0"/>
              <a:t>‹#›</a:t>
            </a:fld>
            <a:endParaRPr lang="en-IN" dirty="0"/>
          </a:p>
        </p:txBody>
      </p:sp>
    </p:spTree>
    <p:extLst>
      <p:ext uri="{BB962C8B-B14F-4D97-AF65-F5344CB8AC3E}">
        <p14:creationId xmlns:p14="http://schemas.microsoft.com/office/powerpoint/2010/main" val="2072773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0491FC-C6AD-4FE1-A5D5-58F909B3041B}" type="datetimeFigureOut">
              <a:rPr lang="en-IN" smtClean="0"/>
              <a:t>21-06-2021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7079ABD-EF99-4359-8C24-111E402332BC}" type="slidenum">
              <a:rPr lang="en-IN" smtClean="0"/>
              <a:t>‹#›</a:t>
            </a:fld>
            <a:endParaRPr lang="en-IN" dirty="0"/>
          </a:p>
        </p:txBody>
      </p:sp>
    </p:spTree>
    <p:extLst>
      <p:ext uri="{BB962C8B-B14F-4D97-AF65-F5344CB8AC3E}">
        <p14:creationId xmlns:p14="http://schemas.microsoft.com/office/powerpoint/2010/main" val="408373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0491FC-C6AD-4FE1-A5D5-58F909B3041B}" type="datetimeFigureOut">
              <a:rPr lang="en-IN" smtClean="0"/>
              <a:t>21-06-2021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7079ABD-EF99-4359-8C24-111E402332BC}" type="slidenum">
              <a:rPr lang="en-IN" smtClean="0"/>
              <a:t>‹#›</a:t>
            </a:fld>
            <a:endParaRPr lang="en-IN"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53718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80491FC-C6AD-4FE1-A5D5-58F909B3041B}" type="datetimeFigureOut">
              <a:rPr lang="en-IN" smtClean="0"/>
              <a:t>21-06-2021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079ABD-EF99-4359-8C24-111E402332BC}" type="slidenum">
              <a:rPr lang="en-IN" smtClean="0"/>
              <a:t>‹#›</a:t>
            </a:fld>
            <a:endParaRPr lang="en-IN" dirty="0"/>
          </a:p>
        </p:txBody>
      </p:sp>
    </p:spTree>
    <p:extLst>
      <p:ext uri="{BB962C8B-B14F-4D97-AF65-F5344CB8AC3E}">
        <p14:creationId xmlns:p14="http://schemas.microsoft.com/office/powerpoint/2010/main" val="3011928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80491FC-C6AD-4FE1-A5D5-58F909B3041B}" type="datetimeFigureOut">
              <a:rPr lang="en-IN" smtClean="0"/>
              <a:t>21-06-2021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079ABD-EF99-4359-8C24-111E402332BC}" type="slidenum">
              <a:rPr lang="en-IN" smtClean="0"/>
              <a:t>‹#›</a:t>
            </a:fld>
            <a:endParaRPr lang="en-IN"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33281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80491FC-C6AD-4FE1-A5D5-58F909B3041B}" type="datetimeFigureOut">
              <a:rPr lang="en-IN" smtClean="0"/>
              <a:t>21-06-2021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079ABD-EF99-4359-8C24-111E402332BC}" type="slidenum">
              <a:rPr lang="en-IN" smtClean="0"/>
              <a:t>‹#›</a:t>
            </a:fld>
            <a:endParaRPr lang="en-IN" dirty="0"/>
          </a:p>
        </p:txBody>
      </p:sp>
    </p:spTree>
    <p:extLst>
      <p:ext uri="{BB962C8B-B14F-4D97-AF65-F5344CB8AC3E}">
        <p14:creationId xmlns:p14="http://schemas.microsoft.com/office/powerpoint/2010/main" val="3404308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0491FC-C6AD-4FE1-A5D5-58F909B3041B}" type="datetimeFigureOut">
              <a:rPr lang="en-IN" smtClean="0"/>
              <a:t>21-06-2021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079ABD-EF99-4359-8C24-111E402332BC}" type="slidenum">
              <a:rPr lang="en-IN" smtClean="0"/>
              <a:t>‹#›</a:t>
            </a:fld>
            <a:endParaRPr lang="en-IN" dirty="0"/>
          </a:p>
        </p:txBody>
      </p:sp>
    </p:spTree>
    <p:extLst>
      <p:ext uri="{BB962C8B-B14F-4D97-AF65-F5344CB8AC3E}">
        <p14:creationId xmlns:p14="http://schemas.microsoft.com/office/powerpoint/2010/main" val="2596588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0491FC-C6AD-4FE1-A5D5-58F909B3041B}" type="datetimeFigureOut">
              <a:rPr lang="en-IN" smtClean="0"/>
              <a:t>21-06-2021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079ABD-EF99-4359-8C24-111E402332BC}" type="slidenum">
              <a:rPr lang="en-IN" smtClean="0"/>
              <a:t>‹#›</a:t>
            </a:fld>
            <a:endParaRPr lang="en-IN" dirty="0"/>
          </a:p>
        </p:txBody>
      </p:sp>
    </p:spTree>
    <p:extLst>
      <p:ext uri="{BB962C8B-B14F-4D97-AF65-F5344CB8AC3E}">
        <p14:creationId xmlns:p14="http://schemas.microsoft.com/office/powerpoint/2010/main" val="15584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0491FC-C6AD-4FE1-A5D5-58F909B3041B}" type="datetimeFigureOut">
              <a:rPr lang="en-IN" smtClean="0"/>
              <a:t>21-06-2021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079ABD-EF99-4359-8C24-111E402332BC}" type="slidenum">
              <a:rPr lang="en-IN" smtClean="0"/>
              <a:t>‹#›</a:t>
            </a:fld>
            <a:endParaRPr lang="en-IN" dirty="0"/>
          </a:p>
        </p:txBody>
      </p:sp>
    </p:spTree>
    <p:extLst>
      <p:ext uri="{BB962C8B-B14F-4D97-AF65-F5344CB8AC3E}">
        <p14:creationId xmlns:p14="http://schemas.microsoft.com/office/powerpoint/2010/main" val="992888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0491FC-C6AD-4FE1-A5D5-58F909B3041B}" type="datetimeFigureOut">
              <a:rPr lang="en-IN" smtClean="0"/>
              <a:t>21-06-2021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7079ABD-EF99-4359-8C24-111E402332BC}" type="slidenum">
              <a:rPr lang="en-IN" smtClean="0"/>
              <a:t>‹#›</a:t>
            </a:fld>
            <a:endParaRPr lang="en-IN" dirty="0"/>
          </a:p>
        </p:txBody>
      </p:sp>
    </p:spTree>
    <p:extLst>
      <p:ext uri="{BB962C8B-B14F-4D97-AF65-F5344CB8AC3E}">
        <p14:creationId xmlns:p14="http://schemas.microsoft.com/office/powerpoint/2010/main" val="3652510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0491FC-C6AD-4FE1-A5D5-58F909B3041B}" type="datetimeFigureOut">
              <a:rPr lang="en-IN" smtClean="0"/>
              <a:t>21-06-2021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7079ABD-EF99-4359-8C24-111E402332BC}" type="slidenum">
              <a:rPr lang="en-IN" smtClean="0"/>
              <a:t>‹#›</a:t>
            </a:fld>
            <a:endParaRPr lang="en-IN" dirty="0"/>
          </a:p>
        </p:txBody>
      </p:sp>
    </p:spTree>
    <p:extLst>
      <p:ext uri="{BB962C8B-B14F-4D97-AF65-F5344CB8AC3E}">
        <p14:creationId xmlns:p14="http://schemas.microsoft.com/office/powerpoint/2010/main" val="1699376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0491FC-C6AD-4FE1-A5D5-58F909B3041B}" type="datetimeFigureOut">
              <a:rPr lang="en-IN" smtClean="0"/>
              <a:t>21-06-2021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7079ABD-EF99-4359-8C24-111E402332BC}" type="slidenum">
              <a:rPr lang="en-IN" smtClean="0"/>
              <a:t>‹#›</a:t>
            </a:fld>
            <a:endParaRPr lang="en-IN" dirty="0"/>
          </a:p>
        </p:txBody>
      </p:sp>
    </p:spTree>
    <p:extLst>
      <p:ext uri="{BB962C8B-B14F-4D97-AF65-F5344CB8AC3E}">
        <p14:creationId xmlns:p14="http://schemas.microsoft.com/office/powerpoint/2010/main" val="3513559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0491FC-C6AD-4FE1-A5D5-58F909B3041B}" type="datetimeFigureOut">
              <a:rPr lang="en-IN" smtClean="0"/>
              <a:t>21-06-2021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7079ABD-EF99-4359-8C24-111E402332BC}" type="slidenum">
              <a:rPr lang="en-IN" smtClean="0"/>
              <a:t>‹#›</a:t>
            </a:fld>
            <a:endParaRPr lang="en-IN" dirty="0"/>
          </a:p>
        </p:txBody>
      </p:sp>
    </p:spTree>
    <p:extLst>
      <p:ext uri="{BB962C8B-B14F-4D97-AF65-F5344CB8AC3E}">
        <p14:creationId xmlns:p14="http://schemas.microsoft.com/office/powerpoint/2010/main" val="1342282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0491FC-C6AD-4FE1-A5D5-58F909B3041B}" type="datetimeFigureOut">
              <a:rPr lang="en-IN" smtClean="0"/>
              <a:t>21-06-2021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7079ABD-EF99-4359-8C24-111E402332BC}" type="slidenum">
              <a:rPr lang="en-IN" smtClean="0"/>
              <a:t>‹#›</a:t>
            </a:fld>
            <a:endParaRPr lang="en-IN" dirty="0"/>
          </a:p>
        </p:txBody>
      </p:sp>
    </p:spTree>
    <p:extLst>
      <p:ext uri="{BB962C8B-B14F-4D97-AF65-F5344CB8AC3E}">
        <p14:creationId xmlns:p14="http://schemas.microsoft.com/office/powerpoint/2010/main" val="749232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0491FC-C6AD-4FE1-A5D5-58F909B3041B}" type="datetimeFigureOut">
              <a:rPr lang="en-IN" smtClean="0"/>
              <a:t>21-06-2021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7079ABD-EF99-4359-8C24-111E402332BC}" type="slidenum">
              <a:rPr lang="en-IN" smtClean="0"/>
              <a:t>‹#›</a:t>
            </a:fld>
            <a:endParaRPr lang="en-IN" dirty="0"/>
          </a:p>
        </p:txBody>
      </p:sp>
    </p:spTree>
    <p:extLst>
      <p:ext uri="{BB962C8B-B14F-4D97-AF65-F5344CB8AC3E}">
        <p14:creationId xmlns:p14="http://schemas.microsoft.com/office/powerpoint/2010/main" val="237461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0491FC-C6AD-4FE1-A5D5-58F909B3041B}" type="datetimeFigureOut">
              <a:rPr lang="en-IN" smtClean="0"/>
              <a:t>21-06-2021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079ABD-EF99-4359-8C24-111E402332BC}" type="slidenum">
              <a:rPr lang="en-IN" smtClean="0"/>
              <a:t>‹#›</a:t>
            </a:fld>
            <a:endParaRPr lang="en-IN" dirty="0"/>
          </a:p>
        </p:txBody>
      </p:sp>
    </p:spTree>
    <p:extLst>
      <p:ext uri="{BB962C8B-B14F-4D97-AF65-F5344CB8AC3E}">
        <p14:creationId xmlns:p14="http://schemas.microsoft.com/office/powerpoint/2010/main" val="2342962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80491FC-C6AD-4FE1-A5D5-58F909B3041B}" type="datetimeFigureOut">
              <a:rPr lang="en-IN" smtClean="0"/>
              <a:t>21-06-2021</a:t>
            </a:fld>
            <a:endParaRPr lang="en-IN"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7079ABD-EF99-4359-8C24-111E402332BC}" type="slidenum">
              <a:rPr lang="en-IN" smtClean="0"/>
              <a:t>‹#›</a:t>
            </a:fld>
            <a:endParaRPr lang="en-IN" dirty="0"/>
          </a:p>
        </p:txBody>
      </p:sp>
    </p:spTree>
    <p:extLst>
      <p:ext uri="{BB962C8B-B14F-4D97-AF65-F5344CB8AC3E}">
        <p14:creationId xmlns:p14="http://schemas.microsoft.com/office/powerpoint/2010/main" val="2809077764"/>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FCD3-9100-450B-8649-E4BFA0EC3A55}"/>
              </a:ext>
            </a:extLst>
          </p:cNvPr>
          <p:cNvSpPr>
            <a:spLocks noGrp="1"/>
          </p:cNvSpPr>
          <p:nvPr>
            <p:ph type="ctrTitle"/>
          </p:nvPr>
        </p:nvSpPr>
        <p:spPr>
          <a:xfrm>
            <a:off x="2563303" y="265847"/>
            <a:ext cx="8915400" cy="2178774"/>
          </a:xfrm>
        </p:spPr>
        <p:txBody>
          <a:bodyPr>
            <a:normAutofit/>
          </a:bodyPr>
          <a:lstStyle/>
          <a:p>
            <a:r>
              <a:rPr lang="en-US" sz="4200" dirty="0"/>
              <a:t>FAKEDETECTOR: Effective Fake News Detection with Deep Diffusive Neural Network</a:t>
            </a:r>
            <a:endParaRPr lang="en-IN" sz="4200" dirty="0"/>
          </a:p>
        </p:txBody>
      </p:sp>
      <p:sp>
        <p:nvSpPr>
          <p:cNvPr id="7" name="Content Placeholder 2">
            <a:extLst>
              <a:ext uri="{FF2B5EF4-FFF2-40B4-BE49-F238E27FC236}">
                <a16:creationId xmlns:a16="http://schemas.microsoft.com/office/drawing/2014/main" id="{E9E80994-B080-40DE-8524-1AFF6BF41D08}"/>
              </a:ext>
            </a:extLst>
          </p:cNvPr>
          <p:cNvSpPr txBox="1">
            <a:spLocks/>
          </p:cNvSpPr>
          <p:nvPr/>
        </p:nvSpPr>
        <p:spPr>
          <a:xfrm>
            <a:off x="2563303" y="2554217"/>
            <a:ext cx="8915400" cy="3960921"/>
          </a:xfrm>
          <a:prstGeom prst="rect">
            <a:avLst/>
          </a:prstGeom>
        </p:spPr>
        <p:txBody>
          <a:bodyPr vert="horz" lIns="91440" tIns="45720" rIns="91440" bIns="45720" rtlCol="0" anchor="t">
            <a:normAutofit lnSpcReduction="1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IN" sz="3300" spc="300" dirty="0">
                <a:solidFill>
                  <a:schemeClr val="tx1"/>
                </a:solidFill>
                <a:latin typeface="Bahnschrift SemiLight" panose="020B0502040204020203" pitchFamily="34" charset="0"/>
              </a:rPr>
              <a:t>IT</a:t>
            </a:r>
            <a:r>
              <a:rPr lang="en-IN" sz="4400" b="1" dirty="0">
                <a:solidFill>
                  <a:schemeClr val="tx1"/>
                </a:solidFill>
              </a:rPr>
              <a:t> </a:t>
            </a:r>
            <a:r>
              <a:rPr lang="en-IN" sz="2100" dirty="0">
                <a:solidFill>
                  <a:schemeClr val="tx1"/>
                </a:solidFill>
                <a:latin typeface="CIDFont+F1"/>
              </a:rPr>
              <a:t>Department</a:t>
            </a:r>
            <a:br>
              <a:rPr lang="en-IN" sz="4400" b="1" dirty="0">
                <a:solidFill>
                  <a:schemeClr val="tx1"/>
                </a:solidFill>
                <a:latin typeface="CIDFont+F1"/>
              </a:rPr>
            </a:br>
            <a:r>
              <a:rPr lang="en-IN" sz="2100" dirty="0">
                <a:solidFill>
                  <a:schemeClr val="tx1"/>
                </a:solidFill>
                <a:latin typeface="CIDFont+F1"/>
              </a:rPr>
              <a:t>IV YEAR (2017 - 2021)</a:t>
            </a:r>
          </a:p>
          <a:p>
            <a:endParaRPr lang="en-IN" dirty="0">
              <a:solidFill>
                <a:schemeClr val="tx1">
                  <a:lumMod val="85000"/>
                  <a:lumOff val="15000"/>
                </a:schemeClr>
              </a:solidFill>
              <a:latin typeface="CIDFont+F1"/>
            </a:endParaRPr>
          </a:p>
          <a:p>
            <a:r>
              <a:rPr lang="en-IN" sz="2100" dirty="0">
                <a:solidFill>
                  <a:schemeClr val="tx1">
                    <a:lumMod val="85000"/>
                    <a:lumOff val="15000"/>
                  </a:schemeClr>
                </a:solidFill>
                <a:latin typeface="CIDFont+F1"/>
              </a:rPr>
              <a:t>P. SURYA SARATH          17WJ1A1236</a:t>
            </a:r>
          </a:p>
          <a:p>
            <a:r>
              <a:rPr lang="en-IN" sz="2100" dirty="0">
                <a:solidFill>
                  <a:schemeClr val="tx1">
                    <a:lumMod val="85000"/>
                    <a:lumOff val="15000"/>
                  </a:schemeClr>
                </a:solidFill>
                <a:latin typeface="CIDFont+F1"/>
              </a:rPr>
              <a:t>P. SAI VINEET                 17WJ1A1238</a:t>
            </a:r>
          </a:p>
          <a:p>
            <a:r>
              <a:rPr lang="en-IN" sz="2100" dirty="0">
                <a:solidFill>
                  <a:schemeClr val="tx1">
                    <a:lumMod val="85000"/>
                    <a:lumOff val="15000"/>
                  </a:schemeClr>
                </a:solidFill>
                <a:latin typeface="CIDFont+F1"/>
              </a:rPr>
              <a:t>P. AKHIL                          17WJ1A1241</a:t>
            </a:r>
          </a:p>
          <a:p>
            <a:endParaRPr lang="en-IN" sz="2200" dirty="0">
              <a:solidFill>
                <a:schemeClr val="tx1">
                  <a:lumMod val="85000"/>
                  <a:lumOff val="15000"/>
                </a:schemeClr>
              </a:solidFill>
              <a:latin typeface="CIDFont+F1"/>
            </a:endParaRPr>
          </a:p>
          <a:p>
            <a:r>
              <a:rPr lang="en-IN" dirty="0">
                <a:solidFill>
                  <a:schemeClr val="tx1">
                    <a:lumMod val="85000"/>
                    <a:lumOff val="15000"/>
                  </a:schemeClr>
                </a:solidFill>
                <a:latin typeface="CIDFont+F1"/>
              </a:rPr>
              <a:t>Under the Guidance of</a:t>
            </a:r>
          </a:p>
          <a:p>
            <a:r>
              <a:rPr lang="en-IN" dirty="0">
                <a:solidFill>
                  <a:schemeClr val="tx1">
                    <a:lumMod val="85000"/>
                    <a:lumOff val="15000"/>
                  </a:schemeClr>
                </a:solidFill>
                <a:latin typeface="CIDFont+F1"/>
              </a:rPr>
              <a:t> P. NARESH (Assistant Professor)</a:t>
            </a:r>
            <a:r>
              <a:rPr lang="en-IN" sz="2200" dirty="0">
                <a:solidFill>
                  <a:schemeClr val="tx1">
                    <a:lumMod val="85000"/>
                    <a:lumOff val="15000"/>
                  </a:schemeClr>
                </a:solidFill>
                <a:latin typeface="CIDFont+F1"/>
              </a:rPr>
              <a:t> </a:t>
            </a:r>
          </a:p>
        </p:txBody>
      </p:sp>
      <p:pic>
        <p:nvPicPr>
          <p:cNvPr id="4" name="image1.png"/>
          <p:cNvPicPr/>
          <p:nvPr/>
        </p:nvPicPr>
        <p:blipFill>
          <a:blip r:embed="rId2" cstate="print"/>
          <a:srcRect/>
          <a:stretch>
            <a:fillRect/>
          </a:stretch>
        </p:blipFill>
        <p:spPr>
          <a:xfrm>
            <a:off x="8339667" y="4927600"/>
            <a:ext cx="3426903" cy="1487487"/>
          </a:xfrm>
          <a:prstGeom prst="rect">
            <a:avLst/>
          </a:prstGeom>
          <a:ln/>
        </p:spPr>
      </p:pic>
    </p:spTree>
    <p:extLst>
      <p:ext uri="{BB962C8B-B14F-4D97-AF65-F5344CB8AC3E}">
        <p14:creationId xmlns:p14="http://schemas.microsoft.com/office/powerpoint/2010/main" val="110531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FFB7-941E-42F1-9FC3-28CC3F8434AC}"/>
              </a:ext>
            </a:extLst>
          </p:cNvPr>
          <p:cNvSpPr>
            <a:spLocks noGrp="1"/>
          </p:cNvSpPr>
          <p:nvPr>
            <p:ph type="title"/>
          </p:nvPr>
        </p:nvSpPr>
        <p:spPr/>
        <p:txBody>
          <a:bodyPr/>
          <a:lstStyle/>
          <a:p>
            <a:r>
              <a:rPr lang="en-IN" dirty="0"/>
              <a:t>ADVANTAGES OF PROPOSED SYSTEM</a:t>
            </a:r>
          </a:p>
        </p:txBody>
      </p:sp>
      <p:sp>
        <p:nvSpPr>
          <p:cNvPr id="3" name="Content Placeholder 2">
            <a:extLst>
              <a:ext uri="{FF2B5EF4-FFF2-40B4-BE49-F238E27FC236}">
                <a16:creationId xmlns:a16="http://schemas.microsoft.com/office/drawing/2014/main" id="{C1F5848C-BEC4-4031-BD90-0C58BE2F9A49}"/>
              </a:ext>
            </a:extLst>
          </p:cNvPr>
          <p:cNvSpPr>
            <a:spLocks noGrp="1"/>
          </p:cNvSpPr>
          <p:nvPr>
            <p:ph idx="1"/>
          </p:nvPr>
        </p:nvSpPr>
        <p:spPr>
          <a:xfrm>
            <a:off x="2592925" y="1905000"/>
            <a:ext cx="8915400" cy="3777622"/>
          </a:xfrm>
        </p:spPr>
        <p:txBody>
          <a:bodyPr/>
          <a:lstStyle/>
          <a:p>
            <a:pPr lvl="0" algn="just"/>
            <a:r>
              <a:rPr lang="en-IN" sz="1900" dirty="0">
                <a:solidFill>
                  <a:schemeClr val="tx1">
                    <a:lumMod val="95000"/>
                    <a:lumOff val="5000"/>
                  </a:schemeClr>
                </a:solidFill>
              </a:rPr>
              <a:t>Designed an efficient deep neutral network combining the content level features of news articles with user’s social engagement to achieve significant results.</a:t>
            </a:r>
          </a:p>
          <a:p>
            <a:pPr lvl="0" algn="just"/>
            <a:r>
              <a:rPr lang="en-IN" sz="1900" dirty="0">
                <a:solidFill>
                  <a:schemeClr val="tx1">
                    <a:lumMod val="95000"/>
                    <a:lumOff val="5000"/>
                  </a:schemeClr>
                </a:solidFill>
              </a:rPr>
              <a:t>Gives more Accuracy than the previous model</a:t>
            </a:r>
          </a:p>
          <a:p>
            <a:pPr lvl="0" algn="just"/>
            <a:r>
              <a:rPr lang="en-IN" sz="1900" dirty="0">
                <a:solidFill>
                  <a:schemeClr val="tx1">
                    <a:lumMod val="95000"/>
                    <a:lumOff val="5000"/>
                  </a:schemeClr>
                </a:solidFill>
              </a:rPr>
              <a:t>Implemented a tensor factorization based approach with content as well as context based information</a:t>
            </a:r>
          </a:p>
          <a:p>
            <a:pPr lvl="0" algn="just"/>
            <a:r>
              <a:rPr lang="en-IN" sz="1900" dirty="0">
                <a:solidFill>
                  <a:schemeClr val="tx1">
                    <a:lumMod val="95000"/>
                    <a:lumOff val="5000"/>
                  </a:schemeClr>
                </a:solidFill>
              </a:rPr>
              <a:t>Performed extensive feature set based studies for the classification of fake news</a:t>
            </a:r>
          </a:p>
          <a:p>
            <a:pPr lvl="0" algn="just"/>
            <a:endParaRPr lang="en-IN" sz="1900" dirty="0"/>
          </a:p>
          <a:p>
            <a:pPr lvl="0" algn="just"/>
            <a:endParaRPr lang="en-IN" dirty="0"/>
          </a:p>
        </p:txBody>
      </p:sp>
    </p:spTree>
    <p:extLst>
      <p:ext uri="{BB962C8B-B14F-4D97-AF65-F5344CB8AC3E}">
        <p14:creationId xmlns:p14="http://schemas.microsoft.com/office/powerpoint/2010/main" val="4135204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493F-ABDA-453C-8855-27C59BC6E175}"/>
              </a:ext>
            </a:extLst>
          </p:cNvPr>
          <p:cNvSpPr>
            <a:spLocks noGrp="1"/>
          </p:cNvSpPr>
          <p:nvPr>
            <p:ph type="title"/>
          </p:nvPr>
        </p:nvSpPr>
        <p:spPr/>
        <p:txBody>
          <a:bodyPr/>
          <a:lstStyle/>
          <a:p>
            <a:r>
              <a:rPr lang="en-IN" dirty="0">
                <a:solidFill>
                  <a:schemeClr val="tx1">
                    <a:lumMod val="95000"/>
                    <a:lumOff val="5000"/>
                  </a:schemeClr>
                </a:solidFill>
              </a:rPr>
              <a:t>LITERATURE SURVEY</a:t>
            </a:r>
            <a:endParaRPr lang="en-IN" dirty="0"/>
          </a:p>
        </p:txBody>
      </p:sp>
      <p:sp>
        <p:nvSpPr>
          <p:cNvPr id="3" name="Content Placeholder 2">
            <a:extLst>
              <a:ext uri="{FF2B5EF4-FFF2-40B4-BE49-F238E27FC236}">
                <a16:creationId xmlns:a16="http://schemas.microsoft.com/office/drawing/2014/main" id="{08240622-0D35-4095-847E-4A668B95BB6B}"/>
              </a:ext>
            </a:extLst>
          </p:cNvPr>
          <p:cNvSpPr>
            <a:spLocks noGrp="1"/>
          </p:cNvSpPr>
          <p:nvPr>
            <p:ph idx="1"/>
          </p:nvPr>
        </p:nvSpPr>
        <p:spPr/>
        <p:txBody>
          <a:bodyPr>
            <a:normAutofit fontScale="92500" lnSpcReduction="20000"/>
          </a:bodyPr>
          <a:lstStyle/>
          <a:p>
            <a:pPr>
              <a:lnSpc>
                <a:spcPct val="150000"/>
              </a:lnSpc>
            </a:pPr>
            <a:r>
              <a:rPr lang="en-US" b="1" dirty="0">
                <a:solidFill>
                  <a:schemeClr val="tx1"/>
                </a:solidFill>
                <a:effectLst/>
                <a:latin typeface="Century Gothic (Body)"/>
                <a:ea typeface="Times New Roman" panose="02020603050405020304" pitchFamily="18" charset="0"/>
                <a:cs typeface="Times New Roman" panose="02020603050405020304" pitchFamily="18" charset="0"/>
              </a:rPr>
              <a:t>Title: </a:t>
            </a:r>
            <a:r>
              <a:rPr lang="en-US" dirty="0">
                <a:solidFill>
                  <a:schemeClr val="tx1"/>
                </a:solidFill>
                <a:effectLst/>
                <a:latin typeface="Century Gothic (Body)"/>
                <a:ea typeface="Times New Roman" panose="02020603050405020304" pitchFamily="18" charset="0"/>
                <a:cs typeface="Times New Roman" panose="02020603050405020304" pitchFamily="18" charset="0"/>
              </a:rPr>
              <a:t>Opinion fraud detection in online reviews by network effects</a:t>
            </a:r>
            <a:endParaRPr lang="en-IN" dirty="0">
              <a:solidFill>
                <a:schemeClr val="tx1"/>
              </a:solidFill>
              <a:effectLst/>
              <a:latin typeface="Century Gothic (Body)"/>
              <a:ea typeface="Times New Roman" panose="02020603050405020304" pitchFamily="18" charset="0"/>
              <a:cs typeface="Times New Roman" panose="02020603050405020304" pitchFamily="18" charset="0"/>
            </a:endParaRPr>
          </a:p>
          <a:p>
            <a:pPr>
              <a:lnSpc>
                <a:spcPct val="150000"/>
              </a:lnSpc>
            </a:pPr>
            <a:r>
              <a:rPr lang="en-US" b="1" dirty="0">
                <a:solidFill>
                  <a:schemeClr val="tx1"/>
                </a:solidFill>
                <a:effectLst/>
                <a:latin typeface="Century Gothic (Body)"/>
                <a:ea typeface="Times New Roman" panose="02020603050405020304" pitchFamily="18" charset="0"/>
                <a:cs typeface="Times New Roman" panose="02020603050405020304" pitchFamily="18" charset="0"/>
              </a:rPr>
              <a:t>Author:</a:t>
            </a:r>
            <a:r>
              <a:rPr lang="en-US" dirty="0">
                <a:solidFill>
                  <a:schemeClr val="tx1"/>
                </a:solidFill>
                <a:effectLst/>
                <a:latin typeface="Century Gothic (Body)"/>
                <a:ea typeface="Times New Roman" panose="02020603050405020304" pitchFamily="18" charset="0"/>
                <a:cs typeface="Times New Roman" panose="02020603050405020304" pitchFamily="18" charset="0"/>
              </a:rPr>
              <a:t> L. Akoglu, R. Chandy, and C. Faloutsos</a:t>
            </a:r>
            <a:endParaRPr lang="en-IN" dirty="0">
              <a:solidFill>
                <a:schemeClr val="tx1"/>
              </a:solidFill>
              <a:effectLst/>
              <a:latin typeface="Century Gothic (Body)"/>
              <a:ea typeface="Times New Roman" panose="02020603050405020304" pitchFamily="18" charset="0"/>
              <a:cs typeface="Times New Roman" panose="02020603050405020304" pitchFamily="18" charset="0"/>
            </a:endParaRPr>
          </a:p>
          <a:p>
            <a:pPr>
              <a:lnSpc>
                <a:spcPct val="150000"/>
              </a:lnSpc>
            </a:pPr>
            <a:r>
              <a:rPr lang="en-US" b="1" dirty="0">
                <a:solidFill>
                  <a:schemeClr val="tx1"/>
                </a:solidFill>
                <a:effectLst/>
                <a:latin typeface="Century Gothic (Body)"/>
                <a:ea typeface="Times New Roman" panose="02020603050405020304" pitchFamily="18" charset="0"/>
                <a:cs typeface="Times New Roman" panose="02020603050405020304" pitchFamily="18" charset="0"/>
              </a:rPr>
              <a:t>Year: </a:t>
            </a:r>
            <a:r>
              <a:rPr lang="en-US" dirty="0">
                <a:solidFill>
                  <a:schemeClr val="tx1"/>
                </a:solidFill>
                <a:effectLst/>
                <a:latin typeface="Century Gothic (Body)"/>
                <a:ea typeface="Times New Roman" panose="02020603050405020304" pitchFamily="18" charset="0"/>
                <a:cs typeface="Times New Roman" panose="02020603050405020304" pitchFamily="18" charset="0"/>
              </a:rPr>
              <a:t>2013</a:t>
            </a:r>
            <a:endParaRPr lang="en-IN" dirty="0">
              <a:solidFill>
                <a:schemeClr val="tx1"/>
              </a:solidFill>
              <a:effectLst/>
              <a:latin typeface="Century Gothic (Body)"/>
              <a:ea typeface="Times New Roman" panose="02020603050405020304" pitchFamily="18" charset="0"/>
              <a:cs typeface="Times New Roman" panose="02020603050405020304" pitchFamily="18" charset="0"/>
            </a:endParaRPr>
          </a:p>
          <a:p>
            <a:pPr>
              <a:lnSpc>
                <a:spcPct val="150000"/>
              </a:lnSpc>
            </a:pPr>
            <a:r>
              <a:rPr lang="en-US" b="1" dirty="0">
                <a:solidFill>
                  <a:schemeClr val="tx1"/>
                </a:solidFill>
                <a:effectLst/>
                <a:latin typeface="Century Gothic (Body)"/>
                <a:ea typeface="Times New Roman" panose="02020603050405020304" pitchFamily="18" charset="0"/>
                <a:cs typeface="Times New Roman" panose="02020603050405020304" pitchFamily="18" charset="0"/>
              </a:rPr>
              <a:t>Description:</a:t>
            </a:r>
            <a:endParaRPr lang="en-IN" b="1" dirty="0">
              <a:solidFill>
                <a:schemeClr val="tx1"/>
              </a:solidFill>
              <a:latin typeface="Century Gothic (Body)"/>
              <a:ea typeface="Times New Roman" panose="02020603050405020304" pitchFamily="18" charset="0"/>
              <a:cs typeface="Times New Roman" panose="02020603050405020304" pitchFamily="18" charset="0"/>
            </a:endParaRPr>
          </a:p>
          <a:p>
            <a:pPr marL="0" indent="0" algn="just">
              <a:lnSpc>
                <a:spcPct val="150000"/>
              </a:lnSpc>
              <a:buNone/>
            </a:pPr>
            <a:r>
              <a:rPr lang="en-IN" dirty="0">
                <a:solidFill>
                  <a:schemeClr val="tx1"/>
                </a:solidFill>
                <a:effectLst/>
                <a:latin typeface="Century Gothic (Body)"/>
                <a:ea typeface="Times New Roman" panose="02020603050405020304" pitchFamily="18" charset="0"/>
              </a:rPr>
              <a:t>User-generated online reviews can play a significant role in the success of retail products, hotels, restaurants, etc. However, review systems are often targeted by opinion spammers who seek to distort the perceived quality of a product by creating fraudulent reviews. We propose a fast and effective framework, FRAUDEAGLE, for spotting fraudsters and fake reviews in online review datasets.</a:t>
            </a:r>
            <a:endParaRPr lang="en-IN" dirty="0">
              <a:solidFill>
                <a:schemeClr val="tx1"/>
              </a:solidFill>
              <a:latin typeface="Century Gothic (Body)"/>
            </a:endParaRPr>
          </a:p>
        </p:txBody>
      </p:sp>
    </p:spTree>
    <p:extLst>
      <p:ext uri="{BB962C8B-B14F-4D97-AF65-F5344CB8AC3E}">
        <p14:creationId xmlns:p14="http://schemas.microsoft.com/office/powerpoint/2010/main" val="3833852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FA50C7-869D-49AC-9509-8AA1FA4B3080}"/>
              </a:ext>
            </a:extLst>
          </p:cNvPr>
          <p:cNvSpPr>
            <a:spLocks noGrp="1"/>
          </p:cNvSpPr>
          <p:nvPr>
            <p:ph idx="1"/>
          </p:nvPr>
        </p:nvSpPr>
        <p:spPr>
          <a:xfrm>
            <a:off x="2260600" y="1811867"/>
            <a:ext cx="9117012" cy="3777622"/>
          </a:xfrm>
        </p:spPr>
        <p:txBody>
          <a:bodyPr>
            <a:normAutofit fontScale="92500" lnSpcReduction="20000"/>
          </a:bodyPr>
          <a:lstStyle/>
          <a:p>
            <a:pPr>
              <a:lnSpc>
                <a:spcPct val="150000"/>
              </a:lnSpc>
            </a:pPr>
            <a:r>
              <a:rPr lang="en-US" sz="1800" b="1" dirty="0">
                <a:solidFill>
                  <a:schemeClr val="tx1"/>
                </a:solidFill>
                <a:effectLst/>
                <a:latin typeface="Century Gothic (Body)"/>
                <a:ea typeface="Times New Roman" panose="02020603050405020304" pitchFamily="18" charset="0"/>
                <a:cs typeface="Times New Roman" panose="02020603050405020304" pitchFamily="18" charset="0"/>
              </a:rPr>
              <a:t>Title: </a:t>
            </a:r>
            <a:r>
              <a:rPr lang="en-US" sz="1800" dirty="0">
                <a:solidFill>
                  <a:schemeClr val="tx1"/>
                </a:solidFill>
                <a:effectLst/>
                <a:latin typeface="Century Gothic (Body)"/>
                <a:ea typeface="Times New Roman" panose="02020603050405020304" pitchFamily="18" charset="0"/>
                <a:cs typeface="Times New Roman" panose="02020603050405020304" pitchFamily="18" charset="0"/>
              </a:rPr>
              <a:t>Social media and fake news in the 2016 election.</a:t>
            </a:r>
            <a:endParaRPr lang="en-IN" sz="1800" dirty="0">
              <a:solidFill>
                <a:schemeClr val="tx1"/>
              </a:solidFill>
              <a:effectLst/>
              <a:latin typeface="Century Gothic (Body)"/>
              <a:ea typeface="Times New Roman" panose="02020603050405020304" pitchFamily="18" charset="0"/>
              <a:cs typeface="Times New Roman" panose="02020603050405020304" pitchFamily="18" charset="0"/>
            </a:endParaRPr>
          </a:p>
          <a:p>
            <a:pPr>
              <a:lnSpc>
                <a:spcPct val="150000"/>
              </a:lnSpc>
            </a:pPr>
            <a:r>
              <a:rPr lang="en-US" sz="1800" b="1" dirty="0">
                <a:solidFill>
                  <a:schemeClr val="tx1"/>
                </a:solidFill>
                <a:effectLst/>
                <a:latin typeface="Century Gothic (Body)"/>
                <a:ea typeface="Times New Roman" panose="02020603050405020304" pitchFamily="18" charset="0"/>
                <a:cs typeface="Times New Roman" panose="02020603050405020304" pitchFamily="18" charset="0"/>
              </a:rPr>
              <a:t>Author:</a:t>
            </a:r>
            <a:r>
              <a:rPr lang="en-US" sz="1800" dirty="0">
                <a:solidFill>
                  <a:schemeClr val="tx1"/>
                </a:solidFill>
                <a:effectLst/>
                <a:latin typeface="Century Gothic (Body)"/>
                <a:ea typeface="Times New Roman" panose="02020603050405020304" pitchFamily="18" charset="0"/>
                <a:cs typeface="Times New Roman" panose="02020603050405020304" pitchFamily="18" charset="0"/>
              </a:rPr>
              <a:t> H. Allcott and M. Gentzkow</a:t>
            </a:r>
            <a:endParaRPr lang="en-IN" sz="1800" dirty="0">
              <a:solidFill>
                <a:schemeClr val="tx1"/>
              </a:solidFill>
              <a:effectLst/>
              <a:latin typeface="Century Gothic (Body)"/>
              <a:ea typeface="Times New Roman" panose="02020603050405020304" pitchFamily="18" charset="0"/>
              <a:cs typeface="Times New Roman" panose="02020603050405020304" pitchFamily="18" charset="0"/>
            </a:endParaRPr>
          </a:p>
          <a:p>
            <a:pPr>
              <a:lnSpc>
                <a:spcPct val="150000"/>
              </a:lnSpc>
            </a:pPr>
            <a:r>
              <a:rPr lang="en-US" sz="1800" b="1" dirty="0">
                <a:solidFill>
                  <a:schemeClr val="tx1"/>
                </a:solidFill>
                <a:effectLst/>
                <a:latin typeface="Century Gothic (Body)"/>
                <a:ea typeface="Times New Roman" panose="02020603050405020304" pitchFamily="18" charset="0"/>
                <a:cs typeface="Times New Roman" panose="02020603050405020304" pitchFamily="18" charset="0"/>
              </a:rPr>
              <a:t>Year: </a:t>
            </a:r>
            <a:r>
              <a:rPr lang="en-US" sz="1800" dirty="0">
                <a:solidFill>
                  <a:schemeClr val="tx1"/>
                </a:solidFill>
                <a:effectLst/>
                <a:latin typeface="Century Gothic (Body)"/>
                <a:ea typeface="Times New Roman" panose="02020603050405020304" pitchFamily="18" charset="0"/>
                <a:cs typeface="Times New Roman" panose="02020603050405020304" pitchFamily="18" charset="0"/>
              </a:rPr>
              <a:t>2017</a:t>
            </a:r>
            <a:endParaRPr lang="en-IN" sz="1800" dirty="0">
              <a:solidFill>
                <a:schemeClr val="tx1"/>
              </a:solidFill>
              <a:effectLst/>
              <a:latin typeface="Century Gothic (Body)"/>
              <a:ea typeface="Times New Roman" panose="02020603050405020304" pitchFamily="18" charset="0"/>
              <a:cs typeface="Times New Roman" panose="02020603050405020304" pitchFamily="18" charset="0"/>
            </a:endParaRPr>
          </a:p>
          <a:p>
            <a:pPr>
              <a:lnSpc>
                <a:spcPct val="150000"/>
              </a:lnSpc>
            </a:pPr>
            <a:r>
              <a:rPr lang="en-US" sz="1800" b="1" dirty="0">
                <a:solidFill>
                  <a:schemeClr val="tx1"/>
                </a:solidFill>
                <a:effectLst/>
                <a:latin typeface="Century Gothic (Body)"/>
                <a:ea typeface="Times New Roman" panose="02020603050405020304" pitchFamily="18" charset="0"/>
                <a:cs typeface="Times New Roman" panose="02020603050405020304" pitchFamily="18" charset="0"/>
              </a:rPr>
              <a:t>Description:</a:t>
            </a:r>
            <a:endParaRPr lang="en-IN" sz="1800" dirty="0">
              <a:solidFill>
                <a:schemeClr val="tx1"/>
              </a:solidFill>
              <a:effectLst/>
              <a:latin typeface="Century Gothic (Body)"/>
              <a:ea typeface="Times New Roman" panose="02020603050405020304" pitchFamily="18" charset="0"/>
              <a:cs typeface="Times New Roman" panose="02020603050405020304" pitchFamily="18" charset="0"/>
            </a:endParaRPr>
          </a:p>
          <a:p>
            <a:pPr marL="0" indent="0" algn="just">
              <a:lnSpc>
                <a:spcPct val="150000"/>
              </a:lnSpc>
              <a:spcAft>
                <a:spcPts val="1000"/>
              </a:spcAft>
              <a:buNone/>
            </a:pPr>
            <a:r>
              <a:rPr lang="en-IN" sz="1800" dirty="0">
                <a:solidFill>
                  <a:schemeClr val="tx1"/>
                </a:solidFill>
                <a:effectLst/>
                <a:latin typeface="Century Gothic (Body)"/>
                <a:ea typeface="Times New Roman" panose="02020603050405020304" pitchFamily="18" charset="0"/>
                <a:cs typeface="Times New Roman" panose="02020603050405020304" pitchFamily="18" charset="0"/>
              </a:rPr>
              <a:t>Following the 2016 U.S. presidential election, many have expressed concern about the effects of false stories (“fake news”), circulated largely through social media. We discuss the economics of fake news and present new data on its consumption prior to the election. Drawing on web browsing data, archives of fact-checking websites, and results from a new online survey, we find: </a:t>
            </a:r>
          </a:p>
          <a:p>
            <a:endParaRPr lang="en-IN" dirty="0"/>
          </a:p>
        </p:txBody>
      </p:sp>
    </p:spTree>
    <p:extLst>
      <p:ext uri="{BB962C8B-B14F-4D97-AF65-F5344CB8AC3E}">
        <p14:creationId xmlns:p14="http://schemas.microsoft.com/office/powerpoint/2010/main" val="1607924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691229-823E-4946-AED5-34CC12871D9E}"/>
              </a:ext>
            </a:extLst>
          </p:cNvPr>
          <p:cNvSpPr>
            <a:spLocks noGrp="1"/>
          </p:cNvSpPr>
          <p:nvPr>
            <p:ph idx="1"/>
          </p:nvPr>
        </p:nvSpPr>
        <p:spPr>
          <a:xfrm>
            <a:off x="2277533" y="1769533"/>
            <a:ext cx="9260945" cy="4665133"/>
          </a:xfrm>
        </p:spPr>
        <p:txBody>
          <a:bodyPr>
            <a:normAutofit fontScale="62500" lnSpcReduction="20000"/>
          </a:bodyPr>
          <a:lstStyle/>
          <a:p>
            <a:pPr>
              <a:lnSpc>
                <a:spcPct val="150000"/>
              </a:lnSpc>
            </a:pPr>
            <a:r>
              <a:rPr lang="en-US" sz="2700" b="1" dirty="0">
                <a:solidFill>
                  <a:schemeClr val="tx1"/>
                </a:solidFill>
                <a:effectLst/>
                <a:latin typeface="Century Gothic (Body)"/>
                <a:ea typeface="Times New Roman" panose="02020603050405020304" pitchFamily="18" charset="0"/>
                <a:cs typeface="Times New Roman" panose="02020603050405020304" pitchFamily="18" charset="0"/>
              </a:rPr>
              <a:t>Title: </a:t>
            </a:r>
            <a:r>
              <a:rPr lang="en-US" sz="2700" dirty="0">
                <a:solidFill>
                  <a:schemeClr val="tx1"/>
                </a:solidFill>
                <a:effectLst/>
                <a:latin typeface="Century Gothic (Body)"/>
                <a:ea typeface="Times New Roman" panose="02020603050405020304" pitchFamily="18" charset="0"/>
                <a:cs typeface="Times New Roman" panose="02020603050405020304" pitchFamily="18" charset="0"/>
              </a:rPr>
              <a:t>Detecting and characterizing social spam campaigns</a:t>
            </a:r>
            <a:endParaRPr lang="en-IN" sz="2700" dirty="0">
              <a:solidFill>
                <a:schemeClr val="tx1"/>
              </a:solidFill>
              <a:effectLst/>
              <a:latin typeface="Century Gothic (Body)"/>
              <a:ea typeface="Times New Roman" panose="02020603050405020304" pitchFamily="18" charset="0"/>
              <a:cs typeface="Times New Roman" panose="02020603050405020304" pitchFamily="18" charset="0"/>
            </a:endParaRPr>
          </a:p>
          <a:p>
            <a:pPr>
              <a:lnSpc>
                <a:spcPct val="150000"/>
              </a:lnSpc>
            </a:pPr>
            <a:r>
              <a:rPr lang="en-US" sz="2700" b="1" dirty="0">
                <a:solidFill>
                  <a:schemeClr val="tx1"/>
                </a:solidFill>
                <a:effectLst/>
                <a:latin typeface="Century Gothic (Body)"/>
                <a:ea typeface="Times New Roman" panose="02020603050405020304" pitchFamily="18" charset="0"/>
                <a:cs typeface="Times New Roman" panose="02020603050405020304" pitchFamily="18" charset="0"/>
              </a:rPr>
              <a:t>Author:</a:t>
            </a:r>
            <a:r>
              <a:rPr lang="en-US" sz="2700" dirty="0">
                <a:solidFill>
                  <a:schemeClr val="tx1"/>
                </a:solidFill>
                <a:effectLst/>
                <a:latin typeface="Century Gothic (Body)"/>
                <a:ea typeface="Times New Roman" panose="02020603050405020304" pitchFamily="18" charset="0"/>
                <a:cs typeface="Times New Roman" panose="02020603050405020304" pitchFamily="18" charset="0"/>
              </a:rPr>
              <a:t> H. Gao, J. Hu, C. Wilson, Z. Li, Y. Chen, and B. Zhao</a:t>
            </a:r>
            <a:endParaRPr lang="en-IN" sz="2700" dirty="0">
              <a:solidFill>
                <a:schemeClr val="tx1"/>
              </a:solidFill>
              <a:effectLst/>
              <a:latin typeface="Century Gothic (Body)"/>
              <a:ea typeface="Times New Roman" panose="02020603050405020304" pitchFamily="18" charset="0"/>
              <a:cs typeface="Times New Roman" panose="02020603050405020304" pitchFamily="18" charset="0"/>
            </a:endParaRPr>
          </a:p>
          <a:p>
            <a:pPr>
              <a:lnSpc>
                <a:spcPct val="150000"/>
              </a:lnSpc>
            </a:pPr>
            <a:r>
              <a:rPr lang="en-US" sz="2700" b="1" dirty="0">
                <a:solidFill>
                  <a:schemeClr val="tx1"/>
                </a:solidFill>
                <a:effectLst/>
                <a:latin typeface="Century Gothic (Body)"/>
                <a:ea typeface="Times New Roman" panose="02020603050405020304" pitchFamily="18" charset="0"/>
                <a:cs typeface="Times New Roman" panose="02020603050405020304" pitchFamily="18" charset="0"/>
              </a:rPr>
              <a:t>Year: </a:t>
            </a:r>
            <a:r>
              <a:rPr lang="en-US" sz="2700" dirty="0">
                <a:solidFill>
                  <a:schemeClr val="tx1"/>
                </a:solidFill>
                <a:effectLst/>
                <a:latin typeface="Century Gothic (Body)"/>
                <a:ea typeface="Times New Roman" panose="02020603050405020304" pitchFamily="18" charset="0"/>
                <a:cs typeface="Times New Roman" panose="02020603050405020304" pitchFamily="18" charset="0"/>
              </a:rPr>
              <a:t>2010</a:t>
            </a:r>
            <a:endParaRPr lang="en-IN" sz="2700" dirty="0">
              <a:solidFill>
                <a:schemeClr val="tx1"/>
              </a:solidFill>
              <a:effectLst/>
              <a:latin typeface="Century Gothic (Body)"/>
              <a:ea typeface="Times New Roman" panose="02020603050405020304" pitchFamily="18" charset="0"/>
              <a:cs typeface="Times New Roman" panose="02020603050405020304" pitchFamily="18" charset="0"/>
            </a:endParaRPr>
          </a:p>
          <a:p>
            <a:pPr>
              <a:lnSpc>
                <a:spcPct val="150000"/>
              </a:lnSpc>
            </a:pPr>
            <a:r>
              <a:rPr lang="en-US" sz="2700" b="1" dirty="0">
                <a:solidFill>
                  <a:schemeClr val="tx1"/>
                </a:solidFill>
                <a:effectLst/>
                <a:latin typeface="Century Gothic (Body)"/>
                <a:ea typeface="Times New Roman" panose="02020603050405020304" pitchFamily="18" charset="0"/>
                <a:cs typeface="Times New Roman" panose="02020603050405020304" pitchFamily="18" charset="0"/>
              </a:rPr>
              <a:t>Description:</a:t>
            </a:r>
            <a:endParaRPr lang="en-IN" sz="2700" dirty="0">
              <a:solidFill>
                <a:schemeClr val="tx1"/>
              </a:solidFill>
              <a:effectLst/>
              <a:latin typeface="Century Gothic (Body)"/>
              <a:ea typeface="Times New Roman" panose="02020603050405020304" pitchFamily="18" charset="0"/>
              <a:cs typeface="Times New Roman" panose="02020603050405020304" pitchFamily="18" charset="0"/>
            </a:endParaRPr>
          </a:p>
          <a:p>
            <a:pPr marL="0" indent="0" algn="just">
              <a:lnSpc>
                <a:spcPct val="150000"/>
              </a:lnSpc>
              <a:spcAft>
                <a:spcPts val="1000"/>
              </a:spcAft>
              <a:buNone/>
            </a:pPr>
            <a:r>
              <a:rPr lang="en-IN" sz="2700" dirty="0">
                <a:solidFill>
                  <a:schemeClr val="tx1"/>
                </a:solidFill>
                <a:effectLst/>
                <a:latin typeface="Century Gothic (Body)"/>
                <a:ea typeface="Times New Roman" panose="02020603050405020304" pitchFamily="18" charset="0"/>
                <a:cs typeface="Times New Roman" panose="02020603050405020304" pitchFamily="18" charset="0"/>
              </a:rPr>
              <a:t>Online social networks (OSNs) are popular collaboration and communication tools for millions of users and their friends. Unfortunately, in the wrong hands, they are also effective tools for executing spam campaigns and spreading malware. Intuitively, a user is more likely to respond to a message from a Facebook friend than from a stranger, thus making social spam a more effective distribution mechanism than traditional email. In fact, existing evidence shows malicious entities are already attempting to compromise OSN account credentials to support these “high-return” spam campaigns.</a:t>
            </a:r>
            <a:endParaRPr lang="en-IN" dirty="0"/>
          </a:p>
        </p:txBody>
      </p:sp>
    </p:spTree>
    <p:extLst>
      <p:ext uri="{BB962C8B-B14F-4D97-AF65-F5344CB8AC3E}">
        <p14:creationId xmlns:p14="http://schemas.microsoft.com/office/powerpoint/2010/main" val="4276908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6CD02-8CDF-428B-9368-918F7E05C763}"/>
              </a:ext>
            </a:extLst>
          </p:cNvPr>
          <p:cNvSpPr>
            <a:spLocks noGrp="1"/>
          </p:cNvSpPr>
          <p:nvPr>
            <p:ph type="title"/>
          </p:nvPr>
        </p:nvSpPr>
        <p:spPr/>
        <p:txBody>
          <a:bodyPr/>
          <a:lstStyle/>
          <a:p>
            <a:r>
              <a:rPr lang="en-IN" dirty="0"/>
              <a:t>SYSTEM REQUIREMENTS</a:t>
            </a:r>
          </a:p>
        </p:txBody>
      </p:sp>
      <p:sp>
        <p:nvSpPr>
          <p:cNvPr id="3" name="Content Placeholder 2">
            <a:extLst>
              <a:ext uri="{FF2B5EF4-FFF2-40B4-BE49-F238E27FC236}">
                <a16:creationId xmlns:a16="http://schemas.microsoft.com/office/drawing/2014/main" id="{EE480CAB-4816-4E64-8135-3F4F8FA043E9}"/>
              </a:ext>
            </a:extLst>
          </p:cNvPr>
          <p:cNvSpPr>
            <a:spLocks noGrp="1"/>
          </p:cNvSpPr>
          <p:nvPr>
            <p:ph idx="1"/>
          </p:nvPr>
        </p:nvSpPr>
        <p:spPr>
          <a:xfrm>
            <a:off x="2589212" y="1905000"/>
            <a:ext cx="8915400" cy="3890865"/>
          </a:xfrm>
        </p:spPr>
        <p:txBody>
          <a:bodyPr>
            <a:normAutofit/>
          </a:bodyPr>
          <a:lstStyle/>
          <a:p>
            <a:pPr marL="0" indent="0">
              <a:buNone/>
            </a:pPr>
            <a:r>
              <a:rPr lang="en-IN" sz="2300" b="1" dirty="0">
                <a:latin typeface="CIDFont+F1"/>
              </a:rPr>
              <a:t>HARDWARE REQUIRMENTS:  </a:t>
            </a:r>
          </a:p>
          <a:p>
            <a:pPr algn="l"/>
            <a:r>
              <a:rPr lang="pt-BR" sz="1900" b="0" i="0" u="none" strike="noStrike" baseline="0" dirty="0">
                <a:solidFill>
                  <a:schemeClr val="tx1">
                    <a:lumMod val="95000"/>
                    <a:lumOff val="5000"/>
                  </a:schemeClr>
                </a:solidFill>
                <a:latin typeface="CIDFont+F1"/>
              </a:rPr>
              <a:t>PROCESSOR : DUAL CORE 2 DUOS.</a:t>
            </a:r>
          </a:p>
          <a:p>
            <a:pPr algn="l"/>
            <a:r>
              <a:rPr lang="en-IN" sz="1900" b="0" i="0" u="none" strike="noStrike" baseline="0" dirty="0">
                <a:solidFill>
                  <a:schemeClr val="tx1">
                    <a:lumMod val="95000"/>
                    <a:lumOff val="5000"/>
                  </a:schemeClr>
                </a:solidFill>
                <a:latin typeface="CIDFont+F1"/>
              </a:rPr>
              <a:t>RAM : 4GB DD RAM</a:t>
            </a:r>
          </a:p>
          <a:p>
            <a:pPr algn="l"/>
            <a:r>
              <a:rPr lang="en-IN" sz="1900" b="0" i="0" u="none" strike="noStrike" baseline="0" dirty="0">
                <a:solidFill>
                  <a:schemeClr val="tx1">
                    <a:lumMod val="95000"/>
                    <a:lumOff val="5000"/>
                  </a:schemeClr>
                </a:solidFill>
                <a:latin typeface="CIDFont+F1"/>
              </a:rPr>
              <a:t>HARD DISK : 250 GB</a:t>
            </a:r>
          </a:p>
          <a:p>
            <a:pPr algn="l"/>
            <a:r>
              <a:rPr lang="en-IN" sz="1900" dirty="0">
                <a:solidFill>
                  <a:schemeClr val="tx1">
                    <a:lumMod val="95000"/>
                    <a:lumOff val="5000"/>
                  </a:schemeClr>
                </a:solidFill>
                <a:effectLst/>
                <a:latin typeface="CIDFont+F1"/>
                <a:ea typeface="Calibri" panose="020F0502020204030204" pitchFamily="34" charset="0"/>
                <a:cs typeface="Times New Roman" panose="02020603050405020304" pitchFamily="18" charset="0"/>
              </a:rPr>
              <a:t>Monitor : 15’’ LED</a:t>
            </a:r>
          </a:p>
          <a:p>
            <a:pPr algn="l"/>
            <a:r>
              <a:rPr lang="en-IN" sz="1900" dirty="0">
                <a:solidFill>
                  <a:schemeClr val="tx1">
                    <a:lumMod val="95000"/>
                    <a:lumOff val="5000"/>
                  </a:schemeClr>
                </a:solidFill>
                <a:effectLst/>
                <a:latin typeface="CIDFont+F1"/>
                <a:ea typeface="Calibri" panose="020F0502020204030204" pitchFamily="34" charset="0"/>
                <a:cs typeface="Times New Roman" panose="02020603050405020304" pitchFamily="18" charset="0"/>
              </a:rPr>
              <a:t>Input Devices : Keyboard, Mouse</a:t>
            </a:r>
            <a:endParaRPr lang="en-IN" sz="4000" dirty="0">
              <a:solidFill>
                <a:schemeClr val="tx1">
                  <a:lumMod val="95000"/>
                  <a:lumOff val="5000"/>
                </a:schemeClr>
              </a:solidFill>
            </a:endParaRPr>
          </a:p>
          <a:p>
            <a:pPr algn="just">
              <a:lnSpc>
                <a:spcPct val="150000"/>
              </a:lnSpc>
              <a:spcAft>
                <a:spcPts val="800"/>
              </a:spcAft>
            </a:pPr>
            <a:endParaRPr lang="en-IN" sz="3800" b="1" dirty="0">
              <a:effectLst/>
              <a:ea typeface="Calibri" panose="020F0502020204030204" pitchFamily="34" charset="0"/>
              <a:cs typeface="Times New Roman" panose="02020603050405020304" pitchFamily="18" charset="0"/>
            </a:endParaRPr>
          </a:p>
          <a:p>
            <a:pPr marL="0" indent="0" algn="just">
              <a:lnSpc>
                <a:spcPct val="150000"/>
              </a:lnSpc>
              <a:spcAft>
                <a:spcPts val="800"/>
              </a:spcAft>
              <a:buNone/>
            </a:pPr>
            <a:endParaRPr lang="en-IN" sz="3800" dirty="0">
              <a:effectLst/>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70461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F77F-37A3-4031-BD22-FEB49E34247D}"/>
              </a:ext>
            </a:extLst>
          </p:cNvPr>
          <p:cNvSpPr>
            <a:spLocks noGrp="1"/>
          </p:cNvSpPr>
          <p:nvPr>
            <p:ph type="title"/>
          </p:nvPr>
        </p:nvSpPr>
        <p:spPr/>
        <p:txBody>
          <a:bodyPr/>
          <a:lstStyle/>
          <a:p>
            <a:r>
              <a:rPr lang="en-IN" dirty="0"/>
              <a:t>SYSTEM REQUIREMENTS</a:t>
            </a:r>
          </a:p>
        </p:txBody>
      </p:sp>
      <p:sp>
        <p:nvSpPr>
          <p:cNvPr id="3" name="Content Placeholder 2">
            <a:extLst>
              <a:ext uri="{FF2B5EF4-FFF2-40B4-BE49-F238E27FC236}">
                <a16:creationId xmlns:a16="http://schemas.microsoft.com/office/drawing/2014/main" id="{967761C2-9E93-4E86-9800-B438A3E1B7FF}"/>
              </a:ext>
            </a:extLst>
          </p:cNvPr>
          <p:cNvSpPr>
            <a:spLocks noGrp="1"/>
          </p:cNvSpPr>
          <p:nvPr>
            <p:ph idx="1"/>
          </p:nvPr>
        </p:nvSpPr>
        <p:spPr/>
        <p:txBody>
          <a:bodyPr/>
          <a:lstStyle/>
          <a:p>
            <a:pPr marL="0" indent="0">
              <a:buNone/>
            </a:pPr>
            <a:r>
              <a:rPr lang="en-IN" sz="2100" b="1" dirty="0">
                <a:latin typeface="CIDFont+F1"/>
              </a:rPr>
              <a:t>SOFTWARE REQUIRMENTS: </a:t>
            </a:r>
          </a:p>
          <a:p>
            <a:pPr algn="l"/>
            <a:r>
              <a:rPr lang="en-IN" sz="1900" dirty="0">
                <a:solidFill>
                  <a:schemeClr val="tx1">
                    <a:lumMod val="95000"/>
                    <a:lumOff val="5000"/>
                  </a:schemeClr>
                </a:solidFill>
                <a:latin typeface="CIDFont+F6"/>
              </a:rPr>
              <a:t>O</a:t>
            </a:r>
            <a:r>
              <a:rPr lang="en-IN" sz="1900" b="0" i="0" u="none" strike="noStrike" baseline="0" dirty="0">
                <a:solidFill>
                  <a:schemeClr val="tx1">
                    <a:lumMod val="95000"/>
                    <a:lumOff val="5000"/>
                  </a:schemeClr>
                </a:solidFill>
                <a:latin typeface="CIDFont+F1"/>
              </a:rPr>
              <a:t>PERATING SYSTEM : WINDOWS 7/8/10</a:t>
            </a:r>
          </a:p>
          <a:p>
            <a:r>
              <a:rPr lang="en-IN" sz="1900" b="0" i="0" u="none" strike="noStrike" baseline="0" dirty="0">
                <a:solidFill>
                  <a:schemeClr val="tx1">
                    <a:lumMod val="95000"/>
                    <a:lumOff val="5000"/>
                  </a:schemeClr>
                </a:solidFill>
                <a:latin typeface="CIDFont+F1"/>
              </a:rPr>
              <a:t>PROGRAMMING LANGUAGE : PYTHON</a:t>
            </a:r>
          </a:p>
          <a:p>
            <a:endParaRPr lang="en-IN" dirty="0"/>
          </a:p>
        </p:txBody>
      </p:sp>
    </p:spTree>
    <p:extLst>
      <p:ext uri="{BB962C8B-B14F-4D97-AF65-F5344CB8AC3E}">
        <p14:creationId xmlns:p14="http://schemas.microsoft.com/office/powerpoint/2010/main" val="839474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5C99B-7504-476E-A5E2-1AA0F4FE1201}"/>
              </a:ext>
            </a:extLst>
          </p:cNvPr>
          <p:cNvSpPr>
            <a:spLocks noGrp="1"/>
          </p:cNvSpPr>
          <p:nvPr>
            <p:ph type="title"/>
          </p:nvPr>
        </p:nvSpPr>
        <p:spPr/>
        <p:txBody>
          <a:bodyPr/>
          <a:lstStyle/>
          <a:p>
            <a:r>
              <a:rPr lang="en-IN" dirty="0"/>
              <a:t>SYSTEM ARCHITECTURE</a:t>
            </a:r>
          </a:p>
        </p:txBody>
      </p:sp>
      <p:pic>
        <p:nvPicPr>
          <p:cNvPr id="4" name="Picture 3">
            <a:extLst>
              <a:ext uri="{FF2B5EF4-FFF2-40B4-BE49-F238E27FC236}">
                <a16:creationId xmlns:a16="http://schemas.microsoft.com/office/drawing/2014/main" id="{5EDA69C2-6009-457C-8AB1-C0CC596FEBC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09731" y="1582456"/>
            <a:ext cx="6027576" cy="4898571"/>
          </a:xfrm>
          <a:prstGeom prst="rect">
            <a:avLst/>
          </a:prstGeom>
          <a:noFill/>
          <a:ln>
            <a:noFill/>
          </a:ln>
        </p:spPr>
      </p:pic>
    </p:spTree>
    <p:extLst>
      <p:ext uri="{BB962C8B-B14F-4D97-AF65-F5344CB8AC3E}">
        <p14:creationId xmlns:p14="http://schemas.microsoft.com/office/powerpoint/2010/main" val="1521795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2097" y="1259114"/>
            <a:ext cx="9664475" cy="5664200"/>
          </a:xfrm>
        </p:spPr>
        <p:txBody>
          <a:bodyPr>
            <a:noAutofit/>
          </a:bodyPr>
          <a:lstStyle/>
          <a:p>
            <a:endParaRPr lang="en-US" sz="2000" b="1" dirty="0">
              <a:latin typeface="Century Gothic" panose="020B0502020202020204" pitchFamily="34" charset="0"/>
              <a:cs typeface="Times New Roman" panose="02020603050405020304" pitchFamily="18" charset="0"/>
            </a:endParaRPr>
          </a:p>
          <a:p>
            <a:pPr algn="just"/>
            <a:r>
              <a:rPr lang="en-US" sz="2000" b="1" dirty="0">
                <a:latin typeface="Century Gothic (Body)"/>
                <a:cs typeface="Times New Roman" panose="02020603050405020304" pitchFamily="18" charset="0"/>
              </a:rPr>
              <a:t>Data Collection :</a:t>
            </a:r>
          </a:p>
          <a:p>
            <a:pPr marL="0" indent="0" algn="just">
              <a:buNone/>
            </a:pPr>
            <a:r>
              <a:rPr lang="en-US" dirty="0">
                <a:latin typeface="Century Gothic (Body)"/>
                <a:cs typeface="Times New Roman" panose="02020603050405020304" pitchFamily="18" charset="0"/>
              </a:rPr>
              <a:t>Collection of data from various websites</a:t>
            </a:r>
          </a:p>
          <a:p>
            <a:pPr marL="0" indent="0" algn="just">
              <a:buNone/>
            </a:pPr>
            <a:endParaRPr lang="en-US" sz="1000" dirty="0">
              <a:latin typeface="Century Gothic (Body)"/>
              <a:cs typeface="Times New Roman" panose="02020603050405020304" pitchFamily="18" charset="0"/>
            </a:endParaRPr>
          </a:p>
          <a:p>
            <a:pPr algn="just"/>
            <a:r>
              <a:rPr lang="en-US" sz="2000" b="1" dirty="0">
                <a:latin typeface="Century Gothic (Body)"/>
                <a:cs typeface="Times New Roman" panose="02020603050405020304" pitchFamily="18" charset="0"/>
              </a:rPr>
              <a:t>Preprocessing: </a:t>
            </a:r>
          </a:p>
          <a:p>
            <a:pPr marL="0" indent="0" algn="just">
              <a:buNone/>
            </a:pPr>
            <a:r>
              <a:rPr lang="en-US" dirty="0">
                <a:latin typeface="Century Gothic (Body)"/>
                <a:cs typeface="Times New Roman" panose="02020603050405020304" pitchFamily="18" charset="0"/>
              </a:rPr>
              <a:t>In this processing, we created a data set table utilizing the data collected from  various sources. Arrange it in the format of ID ( Unique entification Number ) title, Author, Text and, Label ( Which might be reliable or not reliable )</a:t>
            </a:r>
          </a:p>
          <a:p>
            <a:pPr marL="0" indent="0" algn="just">
              <a:buNone/>
            </a:pPr>
            <a:endParaRPr lang="en-US" sz="1000" dirty="0">
              <a:latin typeface="Century Gothic (Body)"/>
              <a:cs typeface="Times New Roman" panose="02020603050405020304" pitchFamily="18" charset="0"/>
            </a:endParaRPr>
          </a:p>
          <a:p>
            <a:pPr algn="just"/>
            <a:r>
              <a:rPr lang="en-US" sz="2000" b="1" dirty="0">
                <a:latin typeface="Century Gothic (Body)"/>
                <a:cs typeface="Times New Roman" panose="02020603050405020304" pitchFamily="18" charset="0"/>
              </a:rPr>
              <a:t>Feature Extraction:</a:t>
            </a:r>
          </a:p>
          <a:p>
            <a:pPr marL="0" indent="0" algn="just">
              <a:buNone/>
            </a:pPr>
            <a:r>
              <a:rPr lang="en-US" dirty="0">
                <a:latin typeface="Century Gothic (Body)"/>
                <a:cs typeface="Times New Roman" panose="02020603050405020304" pitchFamily="18" charset="0"/>
              </a:rPr>
              <a:t>In this, we remove noisy data from the dataset and unnecessary symbols. Then we collect key attributes unique to its dataset and this attribute is used in the further processing.</a:t>
            </a:r>
          </a:p>
        </p:txBody>
      </p:sp>
    </p:spTree>
    <p:extLst>
      <p:ext uri="{BB962C8B-B14F-4D97-AF65-F5344CB8AC3E}">
        <p14:creationId xmlns:p14="http://schemas.microsoft.com/office/powerpoint/2010/main" val="3347274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8533" y="1304384"/>
            <a:ext cx="9594322" cy="5232401"/>
          </a:xfrm>
        </p:spPr>
        <p:txBody>
          <a:bodyPr>
            <a:normAutofit/>
          </a:bodyPr>
          <a:lstStyle/>
          <a:p>
            <a:endParaRPr lang="en-US" sz="2000" b="1" dirty="0">
              <a:latin typeface="Century Gothic" panose="020B0502020202020204" pitchFamily="34" charset="0"/>
              <a:cs typeface="Times New Roman" panose="02020603050405020304" pitchFamily="18" charset="0"/>
            </a:endParaRPr>
          </a:p>
          <a:p>
            <a:r>
              <a:rPr lang="en-US" sz="2000" b="1" dirty="0">
                <a:latin typeface="Century Gothic" panose="020B0502020202020204" pitchFamily="34" charset="0"/>
                <a:cs typeface="Times New Roman" panose="02020603050405020304" pitchFamily="18" charset="0"/>
              </a:rPr>
              <a:t>Classification Model:</a:t>
            </a:r>
          </a:p>
          <a:p>
            <a:pPr marL="0" indent="0" algn="just">
              <a:buNone/>
            </a:pPr>
            <a:r>
              <a:rPr lang="en-US" dirty="0">
                <a:latin typeface="Century Gothic" panose="020B0502020202020204" pitchFamily="34" charset="0"/>
                <a:cs typeface="Times New Roman" panose="02020603050405020304" pitchFamily="18" charset="0"/>
              </a:rPr>
              <a:t>After completion of feature extraction and preprocessing, then the data is  categorized into groups based on the theme of the data.</a:t>
            </a:r>
          </a:p>
          <a:p>
            <a:endParaRPr lang="en-US" sz="1000" dirty="0">
              <a:latin typeface="Century Gothic" panose="020B0502020202020204" pitchFamily="34" charset="0"/>
              <a:cs typeface="Times New Roman" panose="02020603050405020304" pitchFamily="18" charset="0"/>
            </a:endParaRPr>
          </a:p>
          <a:p>
            <a:r>
              <a:rPr lang="en-US" sz="2000" b="1" dirty="0">
                <a:latin typeface="Century Gothic" panose="020B0502020202020204" pitchFamily="34" charset="0"/>
                <a:cs typeface="Times New Roman" panose="02020603050405020304" pitchFamily="18" charset="0"/>
              </a:rPr>
              <a:t>Pre-trained Model :</a:t>
            </a:r>
          </a:p>
          <a:p>
            <a:pPr marL="0" indent="0" algn="just">
              <a:buNone/>
            </a:pPr>
            <a:r>
              <a:rPr lang="en-US" dirty="0">
                <a:latin typeface="Century Gothic" panose="020B0502020202020204" pitchFamily="34" charset="0"/>
                <a:cs typeface="Times New Roman" panose="02020603050405020304" pitchFamily="18" charset="0"/>
              </a:rPr>
              <a:t>After the completion of classifying the dataset, in this process, we will be  training  the dataset using a fake detector algorithm with a deep diffusive neural network  and save the trained data in the system.</a:t>
            </a:r>
          </a:p>
          <a:p>
            <a:endParaRPr lang="en-US" sz="1000" dirty="0">
              <a:latin typeface="Century Gothic" panose="020B0502020202020204" pitchFamily="34" charset="0"/>
              <a:cs typeface="Times New Roman" panose="02020603050405020304" pitchFamily="18" charset="0"/>
            </a:endParaRPr>
          </a:p>
          <a:p>
            <a:r>
              <a:rPr lang="en-US" sz="2000" b="1" dirty="0">
                <a:latin typeface="Century Gothic" panose="020B0502020202020204" pitchFamily="34" charset="0"/>
                <a:cs typeface="Times New Roman" panose="02020603050405020304" pitchFamily="18" charset="0"/>
              </a:rPr>
              <a:t>Visualization Interface: </a:t>
            </a:r>
          </a:p>
          <a:p>
            <a:pPr marL="0" indent="0" algn="just">
              <a:buNone/>
            </a:pPr>
            <a:r>
              <a:rPr lang="en-US" dirty="0">
                <a:latin typeface="Century Gothic" panose="020B0502020202020204" pitchFamily="34" charset="0"/>
                <a:cs typeface="Times New Roman" panose="02020603050405020304" pitchFamily="18" charset="0"/>
              </a:rPr>
              <a:t>It is a graphical user interface where the system takes the user's query and gives the results.</a:t>
            </a:r>
          </a:p>
          <a:p>
            <a:endParaRPr lang="en-US" dirty="0"/>
          </a:p>
        </p:txBody>
      </p:sp>
    </p:spTree>
    <p:extLst>
      <p:ext uri="{BB962C8B-B14F-4D97-AF65-F5344CB8AC3E}">
        <p14:creationId xmlns:p14="http://schemas.microsoft.com/office/powerpoint/2010/main" val="94024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F3A50-E263-403F-A39D-7354CB95D697}"/>
              </a:ext>
            </a:extLst>
          </p:cNvPr>
          <p:cNvSpPr>
            <a:spLocks noGrp="1"/>
          </p:cNvSpPr>
          <p:nvPr>
            <p:ph type="title"/>
          </p:nvPr>
        </p:nvSpPr>
        <p:spPr/>
        <p:txBody>
          <a:bodyPr/>
          <a:lstStyle/>
          <a:p>
            <a:r>
              <a:rPr lang="en-IN" dirty="0"/>
              <a:t>MODULES</a:t>
            </a:r>
          </a:p>
        </p:txBody>
      </p:sp>
      <p:sp>
        <p:nvSpPr>
          <p:cNvPr id="3" name="Content Placeholder 2">
            <a:extLst>
              <a:ext uri="{FF2B5EF4-FFF2-40B4-BE49-F238E27FC236}">
                <a16:creationId xmlns:a16="http://schemas.microsoft.com/office/drawing/2014/main" id="{51D7DECF-23BE-453B-A619-B05AC6527723}"/>
              </a:ext>
            </a:extLst>
          </p:cNvPr>
          <p:cNvSpPr>
            <a:spLocks noGrp="1"/>
          </p:cNvSpPr>
          <p:nvPr>
            <p:ph idx="1"/>
          </p:nvPr>
        </p:nvSpPr>
        <p:spPr>
          <a:xfrm>
            <a:off x="2086507" y="1609011"/>
            <a:ext cx="9924522" cy="5528907"/>
          </a:xfrm>
        </p:spPr>
        <p:txBody>
          <a:bodyPr>
            <a:normAutofit fontScale="32500" lnSpcReduction="20000"/>
          </a:bodyPr>
          <a:lstStyle/>
          <a:p>
            <a:pPr marL="342900" lvl="0" indent="-342900">
              <a:lnSpc>
                <a:spcPct val="150000"/>
              </a:lnSpc>
              <a:buFont typeface="Wingdings" panose="05000000000000000000" pitchFamily="2" charset="2"/>
              <a:buChar char=""/>
            </a:pPr>
            <a:r>
              <a:rPr lang="en-IN" sz="6200" b="1" dirty="0">
                <a:solidFill>
                  <a:schemeClr val="tx1"/>
                </a:solidFill>
                <a:effectLst/>
                <a:latin typeface="Century Gothic (Body)"/>
                <a:ea typeface="Times New Roman" panose="02020603050405020304" pitchFamily="18" charset="0"/>
                <a:cs typeface="Times New Roman" panose="02020603050405020304" pitchFamily="18" charset="0"/>
              </a:rPr>
              <a:t>Data Collection :</a:t>
            </a:r>
          </a:p>
          <a:p>
            <a:pPr marL="0" lvl="0" indent="0" algn="just">
              <a:lnSpc>
                <a:spcPct val="150000"/>
              </a:lnSpc>
              <a:buNone/>
            </a:pPr>
            <a:r>
              <a:rPr lang="en-US" sz="5200" dirty="0">
                <a:solidFill>
                  <a:schemeClr val="tx1"/>
                </a:solidFill>
              </a:rPr>
              <a:t>This is the first real move towards the real growth of a machine learning model, gathering data. This is a crucial step that will cascade in how great the model will be, the more and more reliable data that we get, the greater our model will perform. There are various techniques to get the data, like network scraping, manual invasions, etc. The dataset used in this Fake news Detection taken from Kaggle. </a:t>
            </a:r>
          </a:p>
          <a:p>
            <a:pPr marL="0" lvl="0" indent="0" algn="just">
              <a:lnSpc>
                <a:spcPct val="150000"/>
              </a:lnSpc>
              <a:buNone/>
            </a:pPr>
            <a:endParaRPr lang="en-IN" sz="1800" dirty="0">
              <a:solidFill>
                <a:schemeClr val="tx1"/>
              </a:solidFill>
              <a:effectLst/>
              <a:latin typeface="Century Gothic (Body)"/>
              <a:ea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6200" b="1" dirty="0">
                <a:solidFill>
                  <a:schemeClr val="tx1"/>
                </a:solidFill>
                <a:effectLst/>
                <a:latin typeface="Century Gothic (Body)"/>
                <a:ea typeface="Times New Roman" panose="02020603050405020304" pitchFamily="18" charset="0"/>
                <a:cs typeface="Times New Roman" panose="02020603050405020304" pitchFamily="18" charset="0"/>
              </a:rPr>
              <a:t>Dataset :</a:t>
            </a:r>
          </a:p>
          <a:p>
            <a:pPr marL="0" indent="0" algn="just">
              <a:buNone/>
            </a:pPr>
            <a:r>
              <a:rPr lang="en-US" sz="4900" dirty="0">
                <a:solidFill>
                  <a:schemeClr val="tx1"/>
                </a:solidFill>
              </a:rPr>
              <a:t>The dataset is appraised of 20800 individual data. It consists of 5 columns in the dataset, which are</a:t>
            </a:r>
          </a:p>
          <a:p>
            <a:pPr marL="0" indent="0">
              <a:buNone/>
            </a:pPr>
            <a:r>
              <a:rPr lang="en-US" sz="4900" dirty="0">
                <a:solidFill>
                  <a:schemeClr val="tx1"/>
                </a:solidFill>
              </a:rPr>
              <a:t>  1) Id: Unique identification number for a news article.</a:t>
            </a:r>
          </a:p>
          <a:p>
            <a:pPr marL="0" lvl="0" indent="0">
              <a:buNone/>
            </a:pPr>
            <a:r>
              <a:rPr lang="en-US" sz="4900" dirty="0">
                <a:solidFill>
                  <a:schemeClr val="tx1"/>
                </a:solidFill>
              </a:rPr>
              <a:t>  2)Title: The title of the news article.</a:t>
            </a:r>
          </a:p>
          <a:p>
            <a:pPr marL="0" lvl="0" indent="0">
              <a:buNone/>
            </a:pPr>
            <a:r>
              <a:rPr lang="en-US" sz="4900" dirty="0">
                <a:solidFill>
                  <a:schemeClr val="tx1"/>
                </a:solidFill>
              </a:rPr>
              <a:t>  3)Author: The author of the news article. </a:t>
            </a:r>
          </a:p>
          <a:p>
            <a:pPr marL="0" lvl="0" indent="0">
              <a:buNone/>
            </a:pPr>
            <a:r>
              <a:rPr lang="en-US" sz="4900" dirty="0">
                <a:solidFill>
                  <a:schemeClr val="tx1"/>
                </a:solidFill>
              </a:rPr>
              <a:t>  4)Text: The text of the article; could be incomplete. </a:t>
            </a:r>
          </a:p>
          <a:p>
            <a:pPr marL="0" lvl="0" indent="0" algn="just">
              <a:buNone/>
            </a:pPr>
            <a:r>
              <a:rPr lang="en-US" sz="4900" dirty="0">
                <a:solidFill>
                  <a:schemeClr val="tx1"/>
                </a:solidFill>
              </a:rPr>
              <a:t>  5)Label: A label that marks the article as potentially unreliable or reliable by using either  ‘ 1’ or ‘0’.</a:t>
            </a:r>
          </a:p>
          <a:p>
            <a:pPr marL="0" indent="0">
              <a:buNone/>
            </a:pPr>
            <a:r>
              <a:rPr lang="en-US" sz="4900" dirty="0">
                <a:solidFill>
                  <a:schemeClr val="tx1"/>
                </a:solidFill>
              </a:rPr>
              <a:t>     1: unreliable        0: reliable</a:t>
            </a:r>
          </a:p>
          <a:p>
            <a:pPr marL="342900" lvl="0" indent="-342900">
              <a:lnSpc>
                <a:spcPct val="150000"/>
              </a:lnSpc>
              <a:buFont typeface="Wingdings" panose="05000000000000000000" pitchFamily="2" charset="2"/>
              <a:buChar char=""/>
            </a:pPr>
            <a:endParaRPr lang="en-IN" sz="3200" b="1" dirty="0">
              <a:solidFill>
                <a:schemeClr val="tx1"/>
              </a:solidFill>
              <a:effectLst/>
              <a:latin typeface="Century Gothic (Body)"/>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6106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5039B-A68F-4D84-A2C4-FAD1128D165A}"/>
              </a:ext>
            </a:extLst>
          </p:cNvPr>
          <p:cNvSpPr>
            <a:spLocks noGrp="1"/>
          </p:cNvSpPr>
          <p:nvPr>
            <p:ph type="title"/>
          </p:nvPr>
        </p:nvSpPr>
        <p:spPr>
          <a:xfrm>
            <a:off x="2592924" y="570843"/>
            <a:ext cx="8911687" cy="1280890"/>
          </a:xfrm>
        </p:spPr>
        <p:txBody>
          <a:bodyPr/>
          <a:lstStyle/>
          <a:p>
            <a:r>
              <a:rPr lang="en-IN" dirty="0">
                <a:solidFill>
                  <a:schemeClr val="tx1"/>
                </a:solidFill>
              </a:rPr>
              <a:t>TABLE OF CONTENT</a:t>
            </a:r>
          </a:p>
        </p:txBody>
      </p:sp>
      <p:sp>
        <p:nvSpPr>
          <p:cNvPr id="3" name="Content Placeholder 2">
            <a:extLst>
              <a:ext uri="{FF2B5EF4-FFF2-40B4-BE49-F238E27FC236}">
                <a16:creationId xmlns:a16="http://schemas.microsoft.com/office/drawing/2014/main" id="{2C7BEB2F-155A-44BD-9CB5-03DB5AA5C971}"/>
              </a:ext>
            </a:extLst>
          </p:cNvPr>
          <p:cNvSpPr>
            <a:spLocks noGrp="1"/>
          </p:cNvSpPr>
          <p:nvPr>
            <p:ph idx="1"/>
          </p:nvPr>
        </p:nvSpPr>
        <p:spPr>
          <a:xfrm>
            <a:off x="2592924" y="1642188"/>
            <a:ext cx="8413743" cy="5029200"/>
          </a:xfrm>
        </p:spPr>
        <p:txBody>
          <a:bodyPr>
            <a:normAutofit lnSpcReduction="10000"/>
          </a:bodyPr>
          <a:lstStyle/>
          <a:p>
            <a:r>
              <a:rPr lang="en-IN" dirty="0">
                <a:solidFill>
                  <a:schemeClr val="tx1">
                    <a:lumMod val="95000"/>
                    <a:lumOff val="5000"/>
                  </a:schemeClr>
                </a:solidFill>
              </a:rPr>
              <a:t>1. ABSTRACT</a:t>
            </a:r>
          </a:p>
          <a:p>
            <a:r>
              <a:rPr lang="en-IN" dirty="0">
                <a:solidFill>
                  <a:schemeClr val="tx1">
                    <a:lumMod val="95000"/>
                    <a:lumOff val="5000"/>
                  </a:schemeClr>
                </a:solidFill>
              </a:rPr>
              <a:t>2. INTRODUCTION</a:t>
            </a:r>
          </a:p>
          <a:p>
            <a:r>
              <a:rPr lang="en-IN" dirty="0">
                <a:solidFill>
                  <a:schemeClr val="tx1">
                    <a:lumMod val="95000"/>
                    <a:lumOff val="5000"/>
                  </a:schemeClr>
                </a:solidFill>
              </a:rPr>
              <a:t>3. EXISTING SYSTEM</a:t>
            </a:r>
          </a:p>
          <a:p>
            <a:r>
              <a:rPr lang="en-IN" dirty="0">
                <a:solidFill>
                  <a:schemeClr val="tx1">
                    <a:lumMod val="95000"/>
                    <a:lumOff val="5000"/>
                  </a:schemeClr>
                </a:solidFill>
              </a:rPr>
              <a:t>4. DISADVANTAGES OF EXISTING SYSTEM</a:t>
            </a:r>
          </a:p>
          <a:p>
            <a:r>
              <a:rPr lang="en-IN" dirty="0">
                <a:solidFill>
                  <a:schemeClr val="tx1">
                    <a:lumMod val="95000"/>
                    <a:lumOff val="5000"/>
                  </a:schemeClr>
                </a:solidFill>
              </a:rPr>
              <a:t>5. PROPOSED SYSTEM</a:t>
            </a:r>
          </a:p>
          <a:p>
            <a:r>
              <a:rPr lang="en-IN" dirty="0">
                <a:solidFill>
                  <a:schemeClr val="tx1">
                    <a:lumMod val="95000"/>
                    <a:lumOff val="5000"/>
                  </a:schemeClr>
                </a:solidFill>
              </a:rPr>
              <a:t>6. ADVANTAGES OF PROPOSED SYSTEM</a:t>
            </a:r>
          </a:p>
          <a:p>
            <a:r>
              <a:rPr lang="en-IN" dirty="0">
                <a:solidFill>
                  <a:schemeClr val="tx1">
                    <a:lumMod val="95000"/>
                    <a:lumOff val="5000"/>
                  </a:schemeClr>
                </a:solidFill>
              </a:rPr>
              <a:t>7. LITERATURE SURVEY</a:t>
            </a:r>
          </a:p>
          <a:p>
            <a:r>
              <a:rPr lang="en-IN" dirty="0">
                <a:solidFill>
                  <a:schemeClr val="tx1">
                    <a:lumMod val="95000"/>
                    <a:lumOff val="5000"/>
                  </a:schemeClr>
                </a:solidFill>
              </a:rPr>
              <a:t>8. SYSTEM REQUIREMENTS</a:t>
            </a:r>
          </a:p>
          <a:p>
            <a:r>
              <a:rPr lang="en-IN" dirty="0">
                <a:solidFill>
                  <a:schemeClr val="tx1">
                    <a:lumMod val="95000"/>
                    <a:lumOff val="5000"/>
                  </a:schemeClr>
                </a:solidFill>
              </a:rPr>
              <a:t>9. SYSTEM ARCHITECTURE</a:t>
            </a:r>
          </a:p>
          <a:p>
            <a:r>
              <a:rPr lang="en-IN" dirty="0">
                <a:solidFill>
                  <a:schemeClr val="tx1">
                    <a:lumMod val="95000"/>
                    <a:lumOff val="5000"/>
                  </a:schemeClr>
                </a:solidFill>
              </a:rPr>
              <a:t>10. MODULES</a:t>
            </a:r>
          </a:p>
          <a:p>
            <a:r>
              <a:rPr lang="en-IN" dirty="0">
                <a:solidFill>
                  <a:schemeClr val="tx1">
                    <a:lumMod val="95000"/>
                    <a:lumOff val="5000"/>
                  </a:schemeClr>
                </a:solidFill>
              </a:rPr>
              <a:t>11. UML</a:t>
            </a:r>
          </a:p>
          <a:p>
            <a:r>
              <a:rPr lang="en-IN" dirty="0">
                <a:solidFill>
                  <a:schemeClr val="tx1">
                    <a:lumMod val="95000"/>
                    <a:lumOff val="5000"/>
                  </a:schemeClr>
                </a:solidFill>
              </a:rPr>
              <a:t>12. EXCECUTION</a:t>
            </a:r>
          </a:p>
          <a:p>
            <a:r>
              <a:rPr lang="en-IN" dirty="0">
                <a:solidFill>
                  <a:schemeClr val="tx1">
                    <a:lumMod val="95000"/>
                    <a:lumOff val="5000"/>
                  </a:schemeClr>
                </a:solidFill>
              </a:rPr>
              <a:t>13. CONCLUSION</a:t>
            </a:r>
          </a:p>
        </p:txBody>
      </p:sp>
    </p:spTree>
    <p:extLst>
      <p:ext uri="{BB962C8B-B14F-4D97-AF65-F5344CB8AC3E}">
        <p14:creationId xmlns:p14="http://schemas.microsoft.com/office/powerpoint/2010/main" val="1302823429"/>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68860" y="1372463"/>
            <a:ext cx="9458855" cy="5190067"/>
          </a:xfrm>
        </p:spPr>
        <p:txBody>
          <a:bodyPr>
            <a:normAutofit fontScale="92500" lnSpcReduction="10000"/>
          </a:bodyPr>
          <a:lstStyle/>
          <a:p>
            <a:pPr lvl="0">
              <a:lnSpc>
                <a:spcPct val="150000"/>
              </a:lnSpc>
              <a:buFont typeface="Wingdings" panose="05000000000000000000" pitchFamily="2" charset="2"/>
              <a:buChar char=""/>
            </a:pPr>
            <a:r>
              <a:rPr lang="en-IN" sz="2400" b="1" dirty="0">
                <a:solidFill>
                  <a:schemeClr val="tx1"/>
                </a:solidFill>
                <a:latin typeface="Century Gothic (Body)"/>
                <a:ea typeface="Times New Roman" panose="02020603050405020304" pitchFamily="18" charset="0"/>
                <a:cs typeface="Times New Roman" panose="02020603050405020304" pitchFamily="18" charset="0"/>
              </a:rPr>
              <a:t>Data Preparation :</a:t>
            </a:r>
          </a:p>
          <a:p>
            <a:pPr marL="0" lvl="0" indent="0" algn="just">
              <a:lnSpc>
                <a:spcPct val="150000"/>
              </a:lnSpc>
              <a:buNone/>
            </a:pPr>
            <a:r>
              <a:rPr lang="en-US" sz="1900" dirty="0">
                <a:solidFill>
                  <a:schemeClr val="tx1"/>
                </a:solidFill>
              </a:rPr>
              <a:t>The data transformation can be completed by getting rid of missing data and removing columns. First, the transformation process creates a list of column names that will be kept or retained. Next, it drops or removes all columns except for the columns that willingly retain. Finally, it drops or removes the rows that have missing values from the data set.</a:t>
            </a:r>
          </a:p>
          <a:p>
            <a:pPr lvl="0">
              <a:lnSpc>
                <a:spcPct val="150000"/>
              </a:lnSpc>
              <a:buFont typeface="Wingdings" panose="05000000000000000000" pitchFamily="2" charset="2"/>
              <a:buChar char="Ø"/>
            </a:pPr>
            <a:r>
              <a:rPr lang="en-IN" sz="2000" b="1" dirty="0">
                <a:solidFill>
                  <a:schemeClr val="tx1"/>
                </a:solidFill>
                <a:latin typeface="Century Gothic (Body)"/>
                <a:ea typeface="Times New Roman" panose="02020603050405020304" pitchFamily="18" charset="0"/>
                <a:cs typeface="Times New Roman" panose="02020603050405020304" pitchFamily="18" charset="0"/>
              </a:rPr>
              <a:t>Model Selection:</a:t>
            </a:r>
          </a:p>
          <a:p>
            <a:pPr marL="0" lvl="0" indent="0" algn="just">
              <a:lnSpc>
                <a:spcPct val="150000"/>
              </a:lnSpc>
              <a:buNone/>
            </a:pPr>
            <a:r>
              <a:rPr lang="en-US" sz="1900" dirty="0">
                <a:solidFill>
                  <a:schemeClr val="tx1"/>
                </a:solidFill>
              </a:rPr>
              <a:t>Passive-Aggressive algorithm is also used but in base paper a neural network       algorithm is given. The Passive-Aggressive algorithm is a subclass of Machine  learning algorithms that is not very well versed by beginners and intermediate  Machine Learning enthusiasts. The algorithm is used as it is efficient for particularly specific applications .</a:t>
            </a:r>
            <a:endParaRPr lang="en-IN" sz="1900" b="1" dirty="0">
              <a:solidFill>
                <a:schemeClr val="tx1"/>
              </a:solidFill>
              <a:latin typeface="Century Gothic (Body)"/>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080394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01345" y="1361060"/>
            <a:ext cx="9585855" cy="5170370"/>
          </a:xfrm>
        </p:spPr>
        <p:txBody>
          <a:bodyPr>
            <a:normAutofit fontScale="85000" lnSpcReduction="20000"/>
          </a:bodyPr>
          <a:lstStyle/>
          <a:p>
            <a:pPr lvl="0">
              <a:lnSpc>
                <a:spcPct val="150000"/>
              </a:lnSpc>
              <a:buFont typeface="Wingdings" panose="05000000000000000000" pitchFamily="2" charset="2"/>
              <a:buChar char=""/>
            </a:pPr>
            <a:r>
              <a:rPr lang="en-IN" sz="2200" b="1" dirty="0">
                <a:solidFill>
                  <a:schemeClr val="tx1"/>
                </a:solidFill>
                <a:latin typeface="Century Gothic (Body)"/>
                <a:ea typeface="Times New Roman" panose="02020603050405020304" pitchFamily="18" charset="0"/>
                <a:cs typeface="Times New Roman" panose="02020603050405020304" pitchFamily="18" charset="0"/>
              </a:rPr>
              <a:t>Analyse and Prediction:</a:t>
            </a:r>
          </a:p>
          <a:p>
            <a:pPr marL="0" lvl="0" indent="0">
              <a:lnSpc>
                <a:spcPct val="150000"/>
              </a:lnSpc>
              <a:buNone/>
            </a:pPr>
            <a:r>
              <a:rPr lang="en-US" sz="2000" dirty="0"/>
              <a:t>In the actual dataset, we chose only 2 features:</a:t>
            </a:r>
          </a:p>
          <a:p>
            <a:pPr marL="0" indent="0">
              <a:buNone/>
            </a:pPr>
            <a:r>
              <a:rPr lang="en-US" sz="2000" dirty="0"/>
              <a:t>1. Text: the text of the article; could be incomplete</a:t>
            </a:r>
          </a:p>
          <a:p>
            <a:pPr marL="0" indent="0">
              <a:buNone/>
            </a:pPr>
            <a:r>
              <a:rPr lang="en-US" sz="2000" dirty="0"/>
              <a:t>2. Label: a label that marks the article as potentially unreliable </a:t>
            </a:r>
          </a:p>
          <a:p>
            <a:pPr marL="0" indent="0">
              <a:buNone/>
            </a:pPr>
            <a:r>
              <a:rPr lang="en-US" sz="2000" dirty="0"/>
              <a:t>    1: FAKE</a:t>
            </a:r>
          </a:p>
          <a:p>
            <a:pPr marL="0" indent="0">
              <a:buNone/>
            </a:pPr>
            <a:r>
              <a:rPr lang="en-US" sz="2000" dirty="0"/>
              <a:t>    0: REAL</a:t>
            </a:r>
            <a:endParaRPr lang="en-IN" dirty="0">
              <a:solidFill>
                <a:schemeClr val="tx1"/>
              </a:solidFill>
              <a:latin typeface="Century Gothic (Body)"/>
              <a:ea typeface="Times New Roman" panose="02020603050405020304" pitchFamily="18" charset="0"/>
              <a:cs typeface="Times New Roman" panose="02020603050405020304" pitchFamily="18" charset="0"/>
            </a:endParaRPr>
          </a:p>
          <a:p>
            <a:pPr lvl="0">
              <a:lnSpc>
                <a:spcPct val="150000"/>
              </a:lnSpc>
              <a:spcAft>
                <a:spcPts val="1000"/>
              </a:spcAft>
              <a:buFont typeface="Wingdings" panose="05000000000000000000" pitchFamily="2" charset="2"/>
              <a:buChar char=""/>
            </a:pPr>
            <a:r>
              <a:rPr lang="en-IN" sz="2200" b="1" dirty="0">
                <a:solidFill>
                  <a:schemeClr val="tx1"/>
                </a:solidFill>
                <a:latin typeface="Century Gothic (Body)"/>
                <a:ea typeface="Times New Roman" panose="02020603050405020304" pitchFamily="18" charset="0"/>
                <a:cs typeface="Times New Roman" panose="02020603050405020304" pitchFamily="18" charset="0"/>
              </a:rPr>
              <a:t>Saving the Trained Model :</a:t>
            </a:r>
          </a:p>
          <a:p>
            <a:pPr marL="0" lvl="0" indent="0">
              <a:lnSpc>
                <a:spcPct val="150000"/>
              </a:lnSpc>
              <a:spcAft>
                <a:spcPts val="1000"/>
              </a:spcAft>
              <a:buNone/>
            </a:pPr>
            <a:r>
              <a:rPr lang="en-US" sz="2000" dirty="0"/>
              <a:t>When the tested and trained model is sent into the production-ready environment, the first step is to save it into a.h5 or. pkl file using a library I like pickle. Make sure that the  pickles are installed in your environment. Now, import the module and dump the model into pkl.file</a:t>
            </a:r>
          </a:p>
          <a:p>
            <a:pPr marL="0" indent="0">
              <a:buNone/>
            </a:pPr>
            <a:br>
              <a:rPr lang="en-US" sz="2000" dirty="0"/>
            </a:br>
            <a:endParaRPr lang="en-IN" sz="2000" b="1" dirty="0">
              <a:solidFill>
                <a:schemeClr val="tx1"/>
              </a:solidFill>
              <a:latin typeface="Century Gothic (Body)"/>
              <a:ea typeface="Times New Roman" panose="02020603050405020304" pitchFamily="18" charset="0"/>
              <a:cs typeface="Times New Roman" panose="02020603050405020304" pitchFamily="18" charset="0"/>
            </a:endParaRPr>
          </a:p>
          <a:p>
            <a:pPr lvl="0">
              <a:lnSpc>
                <a:spcPct val="150000"/>
              </a:lnSpc>
              <a:spcAft>
                <a:spcPts val="1000"/>
              </a:spcAft>
              <a:buFont typeface="Wingdings" panose="05000000000000000000" pitchFamily="2" charset="2"/>
              <a:buChar char=""/>
            </a:pPr>
            <a:endParaRPr lang="en-IN" sz="2000" b="1" dirty="0">
              <a:solidFill>
                <a:schemeClr val="tx1"/>
              </a:solidFill>
              <a:latin typeface="Century Gothic (Body)"/>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77346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05BDC-5CC9-49A3-9D7A-7C7C967CB7F7}"/>
              </a:ext>
            </a:extLst>
          </p:cNvPr>
          <p:cNvSpPr>
            <a:spLocks noGrp="1"/>
          </p:cNvSpPr>
          <p:nvPr>
            <p:ph type="title"/>
          </p:nvPr>
        </p:nvSpPr>
        <p:spPr>
          <a:xfrm>
            <a:off x="2592925" y="652102"/>
            <a:ext cx="8911687" cy="1280890"/>
          </a:xfrm>
        </p:spPr>
        <p:txBody>
          <a:bodyPr/>
          <a:lstStyle/>
          <a:p>
            <a:r>
              <a:rPr lang="en-IN" dirty="0"/>
              <a:t>UML</a:t>
            </a:r>
          </a:p>
        </p:txBody>
      </p:sp>
      <p:pic>
        <p:nvPicPr>
          <p:cNvPr id="4" name="Picture 3">
            <a:extLst>
              <a:ext uri="{FF2B5EF4-FFF2-40B4-BE49-F238E27FC236}">
                <a16:creationId xmlns:a16="http://schemas.microsoft.com/office/drawing/2014/main" id="{92301554-9072-4247-8F90-576DCE386AD9}"/>
              </a:ext>
            </a:extLst>
          </p:cNvPr>
          <p:cNvPicPr/>
          <p:nvPr/>
        </p:nvPicPr>
        <p:blipFill>
          <a:blip r:embed="rId2"/>
          <a:stretch>
            <a:fillRect/>
          </a:stretch>
        </p:blipFill>
        <p:spPr>
          <a:xfrm>
            <a:off x="2592925" y="1572693"/>
            <a:ext cx="3590925" cy="4067175"/>
          </a:xfrm>
          <a:prstGeom prst="rect">
            <a:avLst/>
          </a:prstGeom>
        </p:spPr>
      </p:pic>
      <p:pic>
        <p:nvPicPr>
          <p:cNvPr id="5" name="Picture 4">
            <a:extLst>
              <a:ext uri="{FF2B5EF4-FFF2-40B4-BE49-F238E27FC236}">
                <a16:creationId xmlns:a16="http://schemas.microsoft.com/office/drawing/2014/main" id="{5B6C062B-D4E9-4ED6-8974-660241B44979}"/>
              </a:ext>
            </a:extLst>
          </p:cNvPr>
          <p:cNvPicPr/>
          <p:nvPr/>
        </p:nvPicPr>
        <p:blipFill>
          <a:blip r:embed="rId3"/>
          <a:stretch>
            <a:fillRect/>
          </a:stretch>
        </p:blipFill>
        <p:spPr>
          <a:xfrm>
            <a:off x="6804660" y="1642188"/>
            <a:ext cx="5278483" cy="3997680"/>
          </a:xfrm>
          <a:prstGeom prst="rect">
            <a:avLst/>
          </a:prstGeom>
        </p:spPr>
      </p:pic>
    </p:spTree>
    <p:extLst>
      <p:ext uri="{BB962C8B-B14F-4D97-AF65-F5344CB8AC3E}">
        <p14:creationId xmlns:p14="http://schemas.microsoft.com/office/powerpoint/2010/main" val="234075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DB76A1-E2C4-40EE-8F0C-04ACC3ACDC24}"/>
              </a:ext>
            </a:extLst>
          </p:cNvPr>
          <p:cNvPicPr/>
          <p:nvPr/>
        </p:nvPicPr>
        <p:blipFill>
          <a:blip r:embed="rId2"/>
          <a:stretch>
            <a:fillRect/>
          </a:stretch>
        </p:blipFill>
        <p:spPr>
          <a:xfrm>
            <a:off x="1602519" y="946778"/>
            <a:ext cx="6662044" cy="5382597"/>
          </a:xfrm>
          <a:prstGeom prst="rect">
            <a:avLst/>
          </a:prstGeom>
        </p:spPr>
      </p:pic>
      <p:pic>
        <p:nvPicPr>
          <p:cNvPr id="5" name="Picture 4">
            <a:extLst>
              <a:ext uri="{FF2B5EF4-FFF2-40B4-BE49-F238E27FC236}">
                <a16:creationId xmlns:a16="http://schemas.microsoft.com/office/drawing/2014/main" id="{298FAE8C-D53A-45DC-B684-DFB2C64744B1}"/>
              </a:ext>
            </a:extLst>
          </p:cNvPr>
          <p:cNvPicPr/>
          <p:nvPr/>
        </p:nvPicPr>
        <p:blipFill>
          <a:blip r:embed="rId3"/>
          <a:stretch>
            <a:fillRect/>
          </a:stretch>
        </p:blipFill>
        <p:spPr>
          <a:xfrm>
            <a:off x="8264563" y="946778"/>
            <a:ext cx="3389371" cy="4914900"/>
          </a:xfrm>
          <a:prstGeom prst="rect">
            <a:avLst/>
          </a:prstGeom>
        </p:spPr>
      </p:pic>
    </p:spTree>
    <p:extLst>
      <p:ext uri="{BB962C8B-B14F-4D97-AF65-F5344CB8AC3E}">
        <p14:creationId xmlns:p14="http://schemas.microsoft.com/office/powerpoint/2010/main" val="1028481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BBDFC-4FD7-491F-A8B4-AA08B58D6A43}"/>
              </a:ext>
            </a:extLst>
          </p:cNvPr>
          <p:cNvSpPr>
            <a:spLocks noGrp="1"/>
          </p:cNvSpPr>
          <p:nvPr>
            <p:ph type="title"/>
          </p:nvPr>
        </p:nvSpPr>
        <p:spPr/>
        <p:txBody>
          <a:bodyPr/>
          <a:lstStyle/>
          <a:p>
            <a:r>
              <a:rPr lang="en-IN" dirty="0">
                <a:solidFill>
                  <a:schemeClr val="tx1">
                    <a:lumMod val="95000"/>
                    <a:lumOff val="5000"/>
                  </a:schemeClr>
                </a:solidFill>
              </a:rPr>
              <a:t>EXCECUTION</a:t>
            </a:r>
            <a:endParaRPr lang="en-IN" dirty="0"/>
          </a:p>
        </p:txBody>
      </p:sp>
      <p:sp>
        <p:nvSpPr>
          <p:cNvPr id="6" name="Rectangle 2">
            <a:extLst>
              <a:ext uri="{FF2B5EF4-FFF2-40B4-BE49-F238E27FC236}">
                <a16:creationId xmlns:a16="http://schemas.microsoft.com/office/drawing/2014/main" id="{351AA71F-E2C5-457E-A3AF-CB3D17578B2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pic>
        <p:nvPicPr>
          <p:cNvPr id="1025" name="Picture 41">
            <a:extLst>
              <a:ext uri="{FF2B5EF4-FFF2-40B4-BE49-F238E27FC236}">
                <a16:creationId xmlns:a16="http://schemas.microsoft.com/office/drawing/2014/main" id="{6BA5CF5E-E263-4B08-A26C-6E6A2FBF507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7092"/>
          <a:stretch/>
        </p:blipFill>
        <p:spPr bwMode="auto">
          <a:xfrm>
            <a:off x="1241202" y="2658139"/>
            <a:ext cx="5023372" cy="261553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F7A32851-B1A2-4A95-B0B7-C2B4285402EA}"/>
              </a:ext>
            </a:extLst>
          </p:cNvPr>
          <p:cNvSpPr>
            <a:spLocks noChangeArrowheads="1"/>
          </p:cNvSpPr>
          <p:nvPr/>
        </p:nvSpPr>
        <p:spPr bwMode="auto">
          <a:xfrm>
            <a:off x="0" y="52736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pic>
        <p:nvPicPr>
          <p:cNvPr id="9" name="Picture 8">
            <a:extLst>
              <a:ext uri="{FF2B5EF4-FFF2-40B4-BE49-F238E27FC236}">
                <a16:creationId xmlns:a16="http://schemas.microsoft.com/office/drawing/2014/main" id="{7A018828-FC9D-4429-BB46-C7DC3916F5A4}"/>
              </a:ext>
            </a:extLst>
          </p:cNvPr>
          <p:cNvPicPr/>
          <p:nvPr/>
        </p:nvPicPr>
        <p:blipFill rotWithShape="1">
          <a:blip r:embed="rId3" cstate="print">
            <a:extLst>
              <a:ext uri="{28A0092B-C50C-407E-A947-70E740481C1C}">
                <a14:useLocalDpi xmlns:a14="http://schemas.microsoft.com/office/drawing/2010/main" val="0"/>
              </a:ext>
            </a:extLst>
          </a:blip>
          <a:srcRect b="47241"/>
          <a:stretch/>
        </p:blipFill>
        <p:spPr bwMode="auto">
          <a:xfrm>
            <a:off x="6418529" y="2591891"/>
            <a:ext cx="5619516" cy="2681784"/>
          </a:xfrm>
          <a:prstGeom prst="rect">
            <a:avLst/>
          </a:prstGeom>
          <a:noFill/>
          <a:ln>
            <a:noFill/>
          </a:ln>
        </p:spPr>
      </p:pic>
    </p:spTree>
    <p:extLst>
      <p:ext uri="{BB962C8B-B14F-4D97-AF65-F5344CB8AC3E}">
        <p14:creationId xmlns:p14="http://schemas.microsoft.com/office/powerpoint/2010/main" val="3605345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D1AF44-60B0-429A-844F-6BCF699351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23411" y="527178"/>
            <a:ext cx="5403747" cy="3121089"/>
          </a:xfrm>
          <a:prstGeom prst="rect">
            <a:avLst/>
          </a:prstGeom>
          <a:noFill/>
          <a:ln>
            <a:noFill/>
          </a:ln>
        </p:spPr>
      </p:pic>
      <p:pic>
        <p:nvPicPr>
          <p:cNvPr id="5" name="Picture 4">
            <a:extLst>
              <a:ext uri="{FF2B5EF4-FFF2-40B4-BE49-F238E27FC236}">
                <a16:creationId xmlns:a16="http://schemas.microsoft.com/office/drawing/2014/main" id="{C62DB6CE-0881-44C5-B17A-6BA15181978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01216" y="3666930"/>
            <a:ext cx="5924939" cy="3121090"/>
          </a:xfrm>
          <a:prstGeom prst="rect">
            <a:avLst/>
          </a:prstGeom>
          <a:noFill/>
          <a:ln>
            <a:noFill/>
          </a:ln>
        </p:spPr>
      </p:pic>
      <p:pic>
        <p:nvPicPr>
          <p:cNvPr id="6" name="Picture 5">
            <a:extLst>
              <a:ext uri="{FF2B5EF4-FFF2-40B4-BE49-F238E27FC236}">
                <a16:creationId xmlns:a16="http://schemas.microsoft.com/office/drawing/2014/main" id="{85B9F523-7D99-4516-AD76-C03923258183}"/>
              </a:ext>
            </a:extLst>
          </p:cNvPr>
          <p:cNvPicPr/>
          <p:nvPr/>
        </p:nvPicPr>
        <p:blipFill rotWithShape="1">
          <a:blip r:embed="rId4">
            <a:extLst>
              <a:ext uri="{28A0092B-C50C-407E-A947-70E740481C1C}">
                <a14:useLocalDpi xmlns:a14="http://schemas.microsoft.com/office/drawing/2010/main" val="0"/>
              </a:ext>
            </a:extLst>
          </a:blip>
          <a:srcRect t="28045" b="-626"/>
          <a:stretch/>
        </p:blipFill>
        <p:spPr bwMode="auto">
          <a:xfrm>
            <a:off x="6623411" y="3741576"/>
            <a:ext cx="5403747" cy="2827175"/>
          </a:xfrm>
          <a:prstGeom prst="rect">
            <a:avLst/>
          </a:prstGeom>
          <a:noFill/>
          <a:ln>
            <a:noFill/>
          </a:ln>
        </p:spPr>
      </p:pic>
      <p:pic>
        <p:nvPicPr>
          <p:cNvPr id="7" name="Picture 6">
            <a:extLst>
              <a:ext uri="{FF2B5EF4-FFF2-40B4-BE49-F238E27FC236}">
                <a16:creationId xmlns:a16="http://schemas.microsoft.com/office/drawing/2014/main" id="{66A453A2-2D97-4D83-8896-7EE5FA585BD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20155" y="535645"/>
            <a:ext cx="5737860" cy="3009124"/>
          </a:xfrm>
          <a:prstGeom prst="rect">
            <a:avLst/>
          </a:prstGeom>
          <a:noFill/>
          <a:ln>
            <a:noFill/>
          </a:ln>
        </p:spPr>
      </p:pic>
      <p:sp>
        <p:nvSpPr>
          <p:cNvPr id="8" name="Oval 7">
            <a:extLst>
              <a:ext uri="{FF2B5EF4-FFF2-40B4-BE49-F238E27FC236}">
                <a16:creationId xmlns:a16="http://schemas.microsoft.com/office/drawing/2014/main" id="{7946B2D9-5C73-4C56-971C-7A73A20C4D4A}"/>
              </a:ext>
            </a:extLst>
          </p:cNvPr>
          <p:cNvSpPr/>
          <p:nvPr/>
        </p:nvSpPr>
        <p:spPr>
          <a:xfrm>
            <a:off x="2817845" y="5365102"/>
            <a:ext cx="1259633" cy="4945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488814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DDC5BD-3A57-4DC8-8961-50523FF57584}"/>
              </a:ext>
            </a:extLst>
          </p:cNvPr>
          <p:cNvPicPr/>
          <p:nvPr/>
        </p:nvPicPr>
        <p:blipFill rotWithShape="1">
          <a:blip r:embed="rId2">
            <a:extLst>
              <a:ext uri="{28A0092B-C50C-407E-A947-70E740481C1C}">
                <a14:useLocalDpi xmlns:a14="http://schemas.microsoft.com/office/drawing/2010/main" val="0"/>
              </a:ext>
            </a:extLst>
          </a:blip>
          <a:srcRect t="9775"/>
          <a:stretch/>
        </p:blipFill>
        <p:spPr bwMode="auto">
          <a:xfrm>
            <a:off x="982134" y="999912"/>
            <a:ext cx="5358976" cy="2743200"/>
          </a:xfrm>
          <a:prstGeom prst="rect">
            <a:avLst/>
          </a:prstGeom>
          <a:noFill/>
          <a:ln>
            <a:noFill/>
          </a:ln>
        </p:spPr>
      </p:pic>
      <p:pic>
        <p:nvPicPr>
          <p:cNvPr id="5" name="Picture 4">
            <a:extLst>
              <a:ext uri="{FF2B5EF4-FFF2-40B4-BE49-F238E27FC236}">
                <a16:creationId xmlns:a16="http://schemas.microsoft.com/office/drawing/2014/main" id="{3A69CE4F-71AA-435F-A721-496516D23A3E}"/>
              </a:ext>
            </a:extLst>
          </p:cNvPr>
          <p:cNvPicPr/>
          <p:nvPr/>
        </p:nvPicPr>
        <p:blipFill rotWithShape="1">
          <a:blip r:embed="rId3">
            <a:extLst>
              <a:ext uri="{28A0092B-C50C-407E-A947-70E740481C1C}">
                <a14:useLocalDpi xmlns:a14="http://schemas.microsoft.com/office/drawing/2010/main" val="0"/>
              </a:ext>
            </a:extLst>
          </a:blip>
          <a:srcRect r="15028"/>
          <a:stretch/>
        </p:blipFill>
        <p:spPr bwMode="auto">
          <a:xfrm>
            <a:off x="6910070" y="851323"/>
            <a:ext cx="4875530" cy="2743200"/>
          </a:xfrm>
          <a:prstGeom prst="rect">
            <a:avLst/>
          </a:prstGeom>
          <a:noFill/>
          <a:ln>
            <a:noFill/>
          </a:ln>
        </p:spPr>
      </p:pic>
      <p:pic>
        <p:nvPicPr>
          <p:cNvPr id="6" name="Picture 5">
            <a:extLst>
              <a:ext uri="{FF2B5EF4-FFF2-40B4-BE49-F238E27FC236}">
                <a16:creationId xmlns:a16="http://schemas.microsoft.com/office/drawing/2014/main" id="{C8142EF3-3251-4AEE-9179-D8369955186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82134" y="3839631"/>
            <a:ext cx="5358977" cy="2878667"/>
          </a:xfrm>
          <a:prstGeom prst="rect">
            <a:avLst/>
          </a:prstGeom>
          <a:noFill/>
          <a:ln>
            <a:noFill/>
          </a:ln>
        </p:spPr>
      </p:pic>
      <p:pic>
        <p:nvPicPr>
          <p:cNvPr id="7" name="Picture 6">
            <a:extLst>
              <a:ext uri="{FF2B5EF4-FFF2-40B4-BE49-F238E27FC236}">
                <a16:creationId xmlns:a16="http://schemas.microsoft.com/office/drawing/2014/main" id="{A29CD437-DCD5-4EBC-AAAC-A03D75B3E160}"/>
              </a:ext>
            </a:extLst>
          </p:cNvPr>
          <p:cNvPicPr/>
          <p:nvPr/>
        </p:nvPicPr>
        <p:blipFill rotWithShape="1">
          <a:blip r:embed="rId5">
            <a:extLst>
              <a:ext uri="{28A0092B-C50C-407E-A947-70E740481C1C}">
                <a14:useLocalDpi xmlns:a14="http://schemas.microsoft.com/office/drawing/2010/main" val="0"/>
              </a:ext>
            </a:extLst>
          </a:blip>
          <a:srcRect r="15028"/>
          <a:stretch/>
        </p:blipFill>
        <p:spPr bwMode="auto">
          <a:xfrm>
            <a:off x="6910070" y="3877732"/>
            <a:ext cx="4875530" cy="2802466"/>
          </a:xfrm>
          <a:prstGeom prst="rect">
            <a:avLst/>
          </a:prstGeom>
          <a:noFill/>
          <a:ln>
            <a:noFill/>
          </a:ln>
        </p:spPr>
      </p:pic>
      <p:sp>
        <p:nvSpPr>
          <p:cNvPr id="9" name="Oval 8">
            <a:extLst>
              <a:ext uri="{FF2B5EF4-FFF2-40B4-BE49-F238E27FC236}">
                <a16:creationId xmlns:a16="http://schemas.microsoft.com/office/drawing/2014/main" id="{B31B4013-791F-4CDC-9465-5241BBCB8ECA}"/>
              </a:ext>
            </a:extLst>
          </p:cNvPr>
          <p:cNvSpPr/>
          <p:nvPr/>
        </p:nvSpPr>
        <p:spPr>
          <a:xfrm>
            <a:off x="7999445" y="5759416"/>
            <a:ext cx="1259633" cy="4945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522218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0809AE-69AB-4569-A9D5-93C7A7FE76E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00337" y="863599"/>
            <a:ext cx="5281930" cy="2743199"/>
          </a:xfrm>
          <a:prstGeom prst="rect">
            <a:avLst/>
          </a:prstGeom>
          <a:noFill/>
          <a:ln>
            <a:noFill/>
          </a:ln>
        </p:spPr>
      </p:pic>
      <p:pic>
        <p:nvPicPr>
          <p:cNvPr id="5" name="Picture 4">
            <a:extLst>
              <a:ext uri="{FF2B5EF4-FFF2-40B4-BE49-F238E27FC236}">
                <a16:creationId xmlns:a16="http://schemas.microsoft.com/office/drawing/2014/main" id="{069BFEF7-6FC9-4E88-9422-D4076675855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05270" y="863600"/>
            <a:ext cx="5375064" cy="2743200"/>
          </a:xfrm>
          <a:prstGeom prst="rect">
            <a:avLst/>
          </a:prstGeom>
          <a:noFill/>
          <a:ln>
            <a:noFill/>
          </a:ln>
        </p:spPr>
      </p:pic>
      <p:pic>
        <p:nvPicPr>
          <p:cNvPr id="6" name="Content Placeholder 5">
            <a:extLst>
              <a:ext uri="{FF2B5EF4-FFF2-40B4-BE49-F238E27FC236}">
                <a16:creationId xmlns:a16="http://schemas.microsoft.com/office/drawing/2014/main" id="{E4BA81F1-8D33-43A1-A0B6-0B2594666126}"/>
              </a:ext>
            </a:extLst>
          </p:cNvPr>
          <p:cNvPicPr>
            <a:picLocks noGrp="1"/>
          </p:cNvPicPr>
          <p:nvPr>
            <p:ph idx="1"/>
          </p:nvPr>
        </p:nvPicPr>
        <p:blipFill rotWithShape="1">
          <a:blip r:embed="rId5">
            <a:extLst>
              <a:ext uri="{28A0092B-C50C-407E-A947-70E740481C1C}">
                <a14:useLocalDpi xmlns:a14="http://schemas.microsoft.com/office/drawing/2010/main" val="0"/>
              </a:ext>
            </a:extLst>
          </a:blip>
          <a:srcRect r="51642" b="22276"/>
          <a:stretch/>
        </p:blipFill>
        <p:spPr bwMode="auto">
          <a:xfrm>
            <a:off x="4374196" y="3927844"/>
            <a:ext cx="3816141" cy="2930156"/>
          </a:xfrm>
          <a:prstGeom prst="rect">
            <a:avLst/>
          </a:prstGeom>
          <a:noFill/>
          <a:ln>
            <a:noFill/>
          </a:ln>
        </p:spPr>
      </p:pic>
      <p:sp>
        <p:nvSpPr>
          <p:cNvPr id="7" name="Oval 6">
            <a:extLst>
              <a:ext uri="{FF2B5EF4-FFF2-40B4-BE49-F238E27FC236}">
                <a16:creationId xmlns:a16="http://schemas.microsoft.com/office/drawing/2014/main" id="{3C65AFC0-4F17-4E01-B18B-CBD0EBC3BD2E}"/>
              </a:ext>
            </a:extLst>
          </p:cNvPr>
          <p:cNvSpPr/>
          <p:nvPr/>
        </p:nvSpPr>
        <p:spPr>
          <a:xfrm>
            <a:off x="7660778" y="2638836"/>
            <a:ext cx="1259633" cy="4945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252731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8DC62-4046-4B10-BC8D-672A85D979B6}"/>
              </a:ext>
            </a:extLst>
          </p:cNvPr>
          <p:cNvSpPr>
            <a:spLocks noGrp="1"/>
          </p:cNvSpPr>
          <p:nvPr>
            <p:ph type="title"/>
          </p:nvPr>
        </p:nvSpPr>
        <p:spPr/>
        <p:txBody>
          <a:bodyPr/>
          <a:lstStyle/>
          <a:p>
            <a:r>
              <a:rPr lang="en-IN" dirty="0">
                <a:solidFill>
                  <a:schemeClr val="tx1">
                    <a:lumMod val="95000"/>
                    <a:lumOff val="5000"/>
                  </a:schemeClr>
                </a:solidFill>
              </a:rPr>
              <a:t>CONCLUSION</a:t>
            </a:r>
            <a:endParaRPr lang="en-IN" dirty="0"/>
          </a:p>
        </p:txBody>
      </p:sp>
      <p:sp>
        <p:nvSpPr>
          <p:cNvPr id="3" name="Content Placeholder 2">
            <a:extLst>
              <a:ext uri="{FF2B5EF4-FFF2-40B4-BE49-F238E27FC236}">
                <a16:creationId xmlns:a16="http://schemas.microsoft.com/office/drawing/2014/main" id="{3951D0DD-A267-462C-BF45-AB8D65F5257F}"/>
              </a:ext>
            </a:extLst>
          </p:cNvPr>
          <p:cNvSpPr>
            <a:spLocks noGrp="1"/>
          </p:cNvSpPr>
          <p:nvPr>
            <p:ph idx="1"/>
          </p:nvPr>
        </p:nvSpPr>
        <p:spPr>
          <a:xfrm>
            <a:off x="2589212" y="2133600"/>
            <a:ext cx="8915400" cy="4100290"/>
          </a:xfrm>
        </p:spPr>
        <p:txBody>
          <a:bodyPr>
            <a:normAutofit/>
          </a:bodyPr>
          <a:lstStyle/>
          <a:p>
            <a:pPr algn="just"/>
            <a:r>
              <a:rPr lang="en-US" dirty="0">
                <a:solidFill>
                  <a:schemeClr val="tx1">
                    <a:lumMod val="95000"/>
                    <a:lumOff val="5000"/>
                  </a:schemeClr>
                </a:solidFill>
                <a:latin typeface="Century Gothic (Body)"/>
              </a:rPr>
              <a:t>The main contribution of this project is support for the idea that machine learning could be useful in a novel way for the task of classifying fake news. Our findings show that after much pre-processing of relatively small dataset, a simple CNN is able to pick up on a diverse set of potentially subtle language patterns that a human may (or may not) be able to detect. Some such intuitive patterns that our model has found to indicate fake news include generalizations, colloquialisms and exaggerations.</a:t>
            </a:r>
          </a:p>
          <a:p>
            <a:pPr algn="just"/>
            <a:r>
              <a:rPr lang="en-US" dirty="0">
                <a:solidFill>
                  <a:schemeClr val="tx1">
                    <a:lumMod val="95000"/>
                    <a:lumOff val="5000"/>
                  </a:schemeClr>
                </a:solidFill>
                <a:latin typeface="Century Gothic (Body)"/>
              </a:rPr>
              <a:t>Likewise, our model looks for indefinite or inconclusive words, referential words, and evidence words as patterns that characterize real news. Even if a human could detect these patterns, they are not able to store as much information as a CNN model and may not understand the complex relationships between the detection of these patterns and the decision for classification.</a:t>
            </a:r>
            <a:endParaRPr lang="en-IN" dirty="0">
              <a:solidFill>
                <a:schemeClr val="tx1">
                  <a:lumMod val="95000"/>
                  <a:lumOff val="5000"/>
                </a:schemeClr>
              </a:solidFill>
              <a:latin typeface="Century Gothic (Body)"/>
            </a:endParaRPr>
          </a:p>
          <a:p>
            <a:pPr algn="just"/>
            <a:endParaRPr lang="en-IN" dirty="0"/>
          </a:p>
          <a:p>
            <a:pPr marL="0" indent="0">
              <a:buNone/>
            </a:pPr>
            <a:endParaRPr lang="en-IN" dirty="0"/>
          </a:p>
        </p:txBody>
      </p:sp>
    </p:spTree>
    <p:extLst>
      <p:ext uri="{BB962C8B-B14F-4D97-AF65-F5344CB8AC3E}">
        <p14:creationId xmlns:p14="http://schemas.microsoft.com/office/powerpoint/2010/main" val="476312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6CC3-60D4-4F27-B4FC-1A2C714D2D0D}"/>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78118A6F-0693-44C3-A5F5-581FF4956C9A}"/>
              </a:ext>
            </a:extLst>
          </p:cNvPr>
          <p:cNvSpPr>
            <a:spLocks noGrp="1"/>
          </p:cNvSpPr>
          <p:nvPr>
            <p:ph idx="1"/>
          </p:nvPr>
        </p:nvSpPr>
        <p:spPr/>
        <p:txBody>
          <a:bodyPr>
            <a:normAutofit fontScale="92500" lnSpcReduction="10000"/>
          </a:bodyPr>
          <a:lstStyle/>
          <a:p>
            <a:pPr algn="just">
              <a:lnSpc>
                <a:spcPct val="150000"/>
              </a:lnSpc>
              <a:spcAft>
                <a:spcPts val="1000"/>
              </a:spcAft>
            </a:pPr>
            <a:r>
              <a:rPr lang="en-IN" sz="1800" dirty="0">
                <a:solidFill>
                  <a:schemeClr val="tx1"/>
                </a:solidFill>
                <a:effectLst/>
                <a:latin typeface="Century Gothic (Body)"/>
                <a:ea typeface="Times New Roman" panose="02020603050405020304" pitchFamily="18" charset="0"/>
                <a:cs typeface="Times New Roman" panose="02020603050405020304" pitchFamily="18" charset="0"/>
              </a:rPr>
              <a:t>L. Akoglu, R. Chandy, and C. Faloutsos. Opinion fraud detection in online reviews by network effects. In ICWSM, 2013.</a:t>
            </a:r>
          </a:p>
          <a:p>
            <a:pPr algn="just">
              <a:lnSpc>
                <a:spcPct val="150000"/>
              </a:lnSpc>
              <a:spcAft>
                <a:spcPts val="1000"/>
              </a:spcAft>
            </a:pPr>
            <a:r>
              <a:rPr lang="en-IN" sz="1800" dirty="0">
                <a:solidFill>
                  <a:schemeClr val="tx1"/>
                </a:solidFill>
                <a:effectLst/>
                <a:latin typeface="Century Gothic (Body)"/>
                <a:ea typeface="Times New Roman" panose="02020603050405020304" pitchFamily="18" charset="0"/>
                <a:cs typeface="Times New Roman" panose="02020603050405020304" pitchFamily="18" charset="0"/>
              </a:rPr>
              <a:t>H. Allcott and M. Gentzkow. Social media and fake news in the 2016 election. Journal of Economic Perspectives, 2017.</a:t>
            </a:r>
          </a:p>
          <a:p>
            <a:pPr algn="just">
              <a:lnSpc>
                <a:spcPct val="150000"/>
              </a:lnSpc>
              <a:spcAft>
                <a:spcPts val="1000"/>
              </a:spcAft>
            </a:pPr>
            <a:r>
              <a:rPr lang="en-IN" sz="1800" dirty="0">
                <a:solidFill>
                  <a:schemeClr val="tx1"/>
                </a:solidFill>
                <a:effectLst/>
                <a:latin typeface="Century Gothic (Body)"/>
                <a:ea typeface="Times New Roman" panose="02020603050405020304" pitchFamily="18" charset="0"/>
                <a:cs typeface="Times New Roman" panose="02020603050405020304" pitchFamily="18" charset="0"/>
              </a:rPr>
              <a:t>J. Chung, K. Cho, and Y. Bengio. Empirical evaluation of gated recurrent neural networks on sequence modelling. CoRR, abs/1412.3555, 2014.</a:t>
            </a:r>
          </a:p>
          <a:p>
            <a:pPr algn="just">
              <a:lnSpc>
                <a:spcPct val="150000"/>
              </a:lnSpc>
              <a:spcAft>
                <a:spcPts val="1000"/>
              </a:spcAft>
            </a:pPr>
            <a:r>
              <a:rPr lang="en-IN" sz="1800" dirty="0">
                <a:solidFill>
                  <a:schemeClr val="tx1"/>
                </a:solidFill>
                <a:effectLst/>
                <a:latin typeface="Century Gothic (Body)"/>
                <a:ea typeface="Times New Roman" panose="02020603050405020304" pitchFamily="18" charset="0"/>
                <a:cs typeface="Times New Roman" panose="02020603050405020304" pitchFamily="18" charset="0"/>
              </a:rPr>
              <a:t>H. Gao, J. Hu, C. Wilson, Z. Li, Y. Chen, and B. Zhao. Detecting and characterizing social spam campaigns. In IMC, 2010.</a:t>
            </a:r>
          </a:p>
        </p:txBody>
      </p:sp>
    </p:spTree>
    <p:extLst>
      <p:ext uri="{BB962C8B-B14F-4D97-AF65-F5344CB8AC3E}">
        <p14:creationId xmlns:p14="http://schemas.microsoft.com/office/powerpoint/2010/main" val="3806030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D6257-B913-48D6-8434-92CDAB7C338C}"/>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C5FF1039-2923-45D8-8882-57BCBEB3C9EB}"/>
              </a:ext>
            </a:extLst>
          </p:cNvPr>
          <p:cNvSpPr>
            <a:spLocks noGrp="1"/>
          </p:cNvSpPr>
          <p:nvPr>
            <p:ph idx="1"/>
          </p:nvPr>
        </p:nvSpPr>
        <p:spPr>
          <a:xfrm>
            <a:off x="2589212" y="1905000"/>
            <a:ext cx="8915400" cy="5018314"/>
          </a:xfrm>
        </p:spPr>
        <p:txBody>
          <a:bodyPr>
            <a:noAutofit/>
          </a:bodyPr>
          <a:lstStyle/>
          <a:p>
            <a:pPr algn="just"/>
            <a:r>
              <a:rPr lang="en-IN" sz="1600" dirty="0">
                <a:solidFill>
                  <a:schemeClr val="tx1">
                    <a:lumMod val="95000"/>
                    <a:lumOff val="5000"/>
                  </a:schemeClr>
                </a:solidFill>
                <a:effectLst/>
                <a:ea typeface="Calibri" panose="020F0502020204030204" pitchFamily="34" charset="0"/>
                <a:cs typeface="Times New Roman" panose="02020603050405020304" pitchFamily="18" charset="0"/>
              </a:rPr>
              <a:t>I</a:t>
            </a:r>
            <a:r>
              <a:rPr lang="en-IN" dirty="0">
                <a:solidFill>
                  <a:schemeClr val="tx1">
                    <a:lumMod val="95000"/>
                    <a:lumOff val="5000"/>
                  </a:schemeClr>
                </a:solidFill>
                <a:effectLst/>
                <a:ea typeface="Calibri" panose="020F0502020204030204" pitchFamily="34" charset="0"/>
                <a:cs typeface="Times New Roman" panose="02020603050405020304" pitchFamily="18" charset="0"/>
              </a:rPr>
              <a:t>n recent years, due to the booming development of online social networks, fake news for various commercial and political purposes has been appearing in large numbers and widespread in the online world. </a:t>
            </a:r>
          </a:p>
          <a:p>
            <a:pPr algn="just"/>
            <a:r>
              <a:rPr lang="en-IN" dirty="0">
                <a:solidFill>
                  <a:schemeClr val="tx1">
                    <a:lumMod val="95000"/>
                    <a:lumOff val="5000"/>
                  </a:schemeClr>
                </a:solidFill>
                <a:effectLst/>
                <a:ea typeface="Calibri" panose="020F0502020204030204" pitchFamily="34" charset="0"/>
                <a:cs typeface="Times New Roman" panose="02020603050405020304" pitchFamily="18" charset="0"/>
              </a:rPr>
              <a:t>With deceptive words, online social network users can get infected by these online fake news easily, which has brought about tremendous effects on the offline society already. An important goal in improving the trustworthiness of information in online social networks is to identify the fake news timely.</a:t>
            </a:r>
          </a:p>
          <a:p>
            <a:pPr algn="just"/>
            <a:r>
              <a:rPr lang="en-IN" dirty="0">
                <a:solidFill>
                  <a:schemeClr val="tx1">
                    <a:lumMod val="95000"/>
                    <a:lumOff val="5000"/>
                  </a:schemeClr>
                </a:solidFill>
                <a:effectLst/>
                <a:ea typeface="Calibri" panose="020F0502020204030204" pitchFamily="34" charset="0"/>
                <a:cs typeface="Times New Roman" panose="02020603050405020304" pitchFamily="18" charset="0"/>
              </a:rPr>
              <a:t> This paper aims at investigating the principles, methodologies and algorithms for detecting fake news articles, creators and subjects from online social networks and evaluating the corresponding performance. </a:t>
            </a:r>
          </a:p>
        </p:txBody>
      </p:sp>
    </p:spTree>
    <p:extLst>
      <p:ext uri="{BB962C8B-B14F-4D97-AF65-F5344CB8AC3E}">
        <p14:creationId xmlns:p14="http://schemas.microsoft.com/office/powerpoint/2010/main" val="3646338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32CD7-6A72-471D-90A3-16BD96CD98C2}"/>
              </a:ext>
            </a:extLst>
          </p:cNvPr>
          <p:cNvSpPr>
            <a:spLocks noGrp="1"/>
          </p:cNvSpPr>
          <p:nvPr>
            <p:ph type="title"/>
          </p:nvPr>
        </p:nvSpPr>
        <p:spPr>
          <a:xfrm>
            <a:off x="4431056" y="2453430"/>
            <a:ext cx="8911687" cy="1951139"/>
          </a:xfrm>
        </p:spPr>
        <p:txBody>
          <a:bodyPr>
            <a:normAutofit/>
          </a:bodyPr>
          <a:lstStyle/>
          <a:p>
            <a:r>
              <a:rPr lang="en-IN" sz="4500" dirty="0"/>
              <a:t>THANK YOU</a:t>
            </a:r>
          </a:p>
        </p:txBody>
      </p:sp>
    </p:spTree>
    <p:extLst>
      <p:ext uri="{BB962C8B-B14F-4D97-AF65-F5344CB8AC3E}">
        <p14:creationId xmlns:p14="http://schemas.microsoft.com/office/powerpoint/2010/main" val="1406027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686BB0-3350-4522-8988-0956F95EA20F}"/>
              </a:ext>
            </a:extLst>
          </p:cNvPr>
          <p:cNvSpPr>
            <a:spLocks noGrp="1"/>
          </p:cNvSpPr>
          <p:nvPr>
            <p:ph idx="1"/>
          </p:nvPr>
        </p:nvSpPr>
        <p:spPr/>
        <p:txBody>
          <a:bodyPr/>
          <a:lstStyle/>
          <a:p>
            <a:pPr algn="just"/>
            <a:r>
              <a:rPr lang="en-IN" sz="1800" dirty="0">
                <a:solidFill>
                  <a:schemeClr val="tx1">
                    <a:lumMod val="95000"/>
                    <a:lumOff val="5000"/>
                  </a:schemeClr>
                </a:solidFill>
                <a:effectLst/>
                <a:ea typeface="Calibri" panose="020F0502020204030204" pitchFamily="34" charset="0"/>
                <a:cs typeface="Times New Roman" panose="02020603050405020304" pitchFamily="18" charset="0"/>
              </a:rPr>
              <a:t>Based on a set of explicit and latent features extracted from the textual information, FAKEDETECTOR builds a deep diffusive network model to learn the representations of news articles, creators and subjects simultaneously. </a:t>
            </a:r>
          </a:p>
          <a:p>
            <a:pPr algn="just"/>
            <a:r>
              <a:rPr lang="en-IN" sz="1800" dirty="0">
                <a:solidFill>
                  <a:schemeClr val="tx1">
                    <a:lumMod val="95000"/>
                    <a:lumOff val="5000"/>
                  </a:schemeClr>
                </a:solidFill>
                <a:effectLst/>
                <a:ea typeface="Calibri" panose="020F0502020204030204" pitchFamily="34" charset="0"/>
                <a:cs typeface="Times New Roman" panose="02020603050405020304" pitchFamily="18" charset="0"/>
              </a:rPr>
              <a:t>Extensive experiments have been done on a real-world fake news dataset to compare FAKEDETECTOR with several state-of-the-art models, and the experimental results are provided in the full-version of this paper.</a:t>
            </a:r>
          </a:p>
          <a:p>
            <a:endParaRPr lang="en-IN" dirty="0"/>
          </a:p>
        </p:txBody>
      </p:sp>
    </p:spTree>
    <p:extLst>
      <p:ext uri="{BB962C8B-B14F-4D97-AF65-F5344CB8AC3E}">
        <p14:creationId xmlns:p14="http://schemas.microsoft.com/office/powerpoint/2010/main" val="192642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a:t>
            </a:r>
            <a:endParaRPr lang="en-US" dirty="0"/>
          </a:p>
        </p:txBody>
      </p:sp>
      <p:sp>
        <p:nvSpPr>
          <p:cNvPr id="3" name="Content Placeholder 2"/>
          <p:cNvSpPr>
            <a:spLocks noGrp="1"/>
          </p:cNvSpPr>
          <p:nvPr>
            <p:ph idx="1"/>
          </p:nvPr>
        </p:nvSpPr>
        <p:spPr/>
        <p:txBody>
          <a:bodyPr/>
          <a:lstStyle/>
          <a:p>
            <a:pPr algn="just"/>
            <a:r>
              <a:rPr lang="en-US" dirty="0">
                <a:solidFill>
                  <a:schemeClr val="tx1">
                    <a:lumMod val="95000"/>
                    <a:lumOff val="5000"/>
                  </a:schemeClr>
                </a:solidFill>
              </a:rPr>
              <a:t>Fake news denotes a type of yellow press which intentionally presents misinformation or hoaxes spreading through both traditional print news media and recent online social media.</a:t>
            </a:r>
          </a:p>
          <a:p>
            <a:pPr algn="just"/>
            <a:endParaRPr lang="en-IN" dirty="0">
              <a:solidFill>
                <a:schemeClr val="tx1">
                  <a:lumMod val="95000"/>
                  <a:lumOff val="5000"/>
                </a:schemeClr>
              </a:solidFill>
            </a:endParaRPr>
          </a:p>
          <a:p>
            <a:pPr algn="just"/>
            <a:r>
              <a:rPr lang="en-US" dirty="0">
                <a:solidFill>
                  <a:schemeClr val="tx1">
                    <a:lumMod val="95000"/>
                    <a:lumOff val="5000"/>
                  </a:schemeClr>
                </a:solidFill>
              </a:rPr>
              <a:t>Fake news has been existing for a long time, since the “Great moon hoax” published in 1835 .</a:t>
            </a:r>
          </a:p>
          <a:p>
            <a:pPr algn="just"/>
            <a:endParaRPr lang="en-US" dirty="0">
              <a:solidFill>
                <a:schemeClr val="tx1">
                  <a:lumMod val="95000"/>
                  <a:lumOff val="5000"/>
                </a:schemeClr>
              </a:solidFill>
            </a:endParaRPr>
          </a:p>
          <a:p>
            <a:pPr algn="just"/>
            <a:r>
              <a:rPr lang="en-US" dirty="0">
                <a:solidFill>
                  <a:schemeClr val="tx1">
                    <a:lumMod val="95000"/>
                    <a:lumOff val="5000"/>
                  </a:schemeClr>
                </a:solidFill>
              </a:rPr>
              <a:t> In recent years , due to the booming developments of online social networks , fake news for various commercial and political purposes has been appearing in large numbers and widespread in the online world.</a:t>
            </a:r>
          </a:p>
          <a:p>
            <a:pPr algn="just"/>
            <a:endParaRPr lang="en-US" dirty="0"/>
          </a:p>
        </p:txBody>
      </p:sp>
    </p:spTree>
    <p:extLst>
      <p:ext uri="{BB962C8B-B14F-4D97-AF65-F5344CB8AC3E}">
        <p14:creationId xmlns:p14="http://schemas.microsoft.com/office/powerpoint/2010/main" val="3619859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02933" y="1380067"/>
            <a:ext cx="9201679" cy="4531155"/>
          </a:xfrm>
        </p:spPr>
        <p:txBody>
          <a:bodyPr/>
          <a:lstStyle/>
          <a:p>
            <a:pPr algn="just"/>
            <a:r>
              <a:rPr lang="en-US" dirty="0">
                <a:solidFill>
                  <a:schemeClr val="tx1">
                    <a:lumMod val="95000"/>
                    <a:lumOff val="5000"/>
                  </a:schemeClr>
                </a:solidFill>
              </a:rPr>
              <a:t>During the 2016 US president election, various kinds of fake news about the candidates widely spread in the online social networks, which may have a significant effect on the election results. According to a post-election statistical report online social networks account for more than 41.8% of the fake news data traffic in the election, which is much greater than the data traffic shares of both traditional TV/radio/print medium and online search engines respectively. An important goal in improving the trustworthiness of information in online.</a:t>
            </a:r>
          </a:p>
          <a:p>
            <a:pPr algn="just"/>
            <a:endParaRPr lang="en-IN" dirty="0">
              <a:solidFill>
                <a:schemeClr val="tx1">
                  <a:lumMod val="95000"/>
                  <a:lumOff val="5000"/>
                </a:schemeClr>
              </a:solidFill>
            </a:endParaRPr>
          </a:p>
          <a:p>
            <a:pPr algn="just"/>
            <a:r>
              <a:rPr lang="en-US" dirty="0">
                <a:solidFill>
                  <a:schemeClr val="tx1">
                    <a:lumMod val="95000"/>
                    <a:lumOff val="5000"/>
                  </a:schemeClr>
                </a:solidFill>
              </a:rPr>
              <a:t>Spams are usually easier to be distinguished; meanwhile, identifying fake   news with erroneous information is incredibly challenging, since it requires  both tedious evidence-collecting and careful fact checking due to the       lack of other comparative news articles available</a:t>
            </a:r>
          </a:p>
        </p:txBody>
      </p:sp>
    </p:spTree>
    <p:extLst>
      <p:ext uri="{BB962C8B-B14F-4D97-AF65-F5344CB8AC3E}">
        <p14:creationId xmlns:p14="http://schemas.microsoft.com/office/powerpoint/2010/main" val="1106761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91A3D-DA69-41AF-8DDD-BA382816D04A}"/>
              </a:ext>
            </a:extLst>
          </p:cNvPr>
          <p:cNvSpPr>
            <a:spLocks noGrp="1"/>
          </p:cNvSpPr>
          <p:nvPr>
            <p:ph type="title"/>
          </p:nvPr>
        </p:nvSpPr>
        <p:spPr/>
        <p:txBody>
          <a:bodyPr/>
          <a:lstStyle/>
          <a:p>
            <a:r>
              <a:rPr lang="en-IN" dirty="0"/>
              <a:t>EXISTING SYSTEM</a:t>
            </a:r>
          </a:p>
        </p:txBody>
      </p:sp>
      <p:sp>
        <p:nvSpPr>
          <p:cNvPr id="3" name="Content Placeholder 2">
            <a:extLst>
              <a:ext uri="{FF2B5EF4-FFF2-40B4-BE49-F238E27FC236}">
                <a16:creationId xmlns:a16="http://schemas.microsoft.com/office/drawing/2014/main" id="{2F22D41B-9096-4FBF-B600-6F641353B31E}"/>
              </a:ext>
            </a:extLst>
          </p:cNvPr>
          <p:cNvSpPr>
            <a:spLocks noGrp="1"/>
          </p:cNvSpPr>
          <p:nvPr>
            <p:ph idx="1"/>
          </p:nvPr>
        </p:nvSpPr>
        <p:spPr>
          <a:xfrm>
            <a:off x="2592925" y="1830355"/>
            <a:ext cx="8915400" cy="4934339"/>
          </a:xfrm>
        </p:spPr>
        <p:txBody>
          <a:bodyPr>
            <a:normAutofit/>
          </a:bodyPr>
          <a:lstStyle/>
          <a:p>
            <a:pPr algn="just"/>
            <a:r>
              <a:rPr lang="en-US" dirty="0">
                <a:solidFill>
                  <a:schemeClr val="tx1">
                    <a:lumMod val="95000"/>
                    <a:lumOff val="5000"/>
                  </a:schemeClr>
                </a:solidFill>
              </a:rPr>
              <a:t>In December of 2016, a group of volunteers from industry started a contest called the Fake News Challenge.</a:t>
            </a:r>
          </a:p>
          <a:p>
            <a:pPr algn="just"/>
            <a:r>
              <a:rPr lang="en-US" dirty="0">
                <a:solidFill>
                  <a:schemeClr val="tx1">
                    <a:lumMod val="95000"/>
                    <a:lumOff val="5000"/>
                  </a:schemeClr>
                </a:solidFill>
              </a:rPr>
              <a:t>The goal is to encourage the development of tools that may help human fact checkers identify deliberate misinformation in news stories through the use of machine learning, natural language processing and artificial intelligence.</a:t>
            </a:r>
          </a:p>
          <a:p>
            <a:pPr algn="just"/>
            <a:r>
              <a:rPr lang="en-US" dirty="0">
                <a:solidFill>
                  <a:schemeClr val="tx1">
                    <a:lumMod val="95000"/>
                    <a:lumOff val="5000"/>
                  </a:schemeClr>
                </a:solidFill>
              </a:rPr>
              <a:t>The organizers decided that the first step is understanding what other news organizations are saying about the topic in question. As such, they decided that stage one of their contest would be a stance detection competition. </a:t>
            </a:r>
          </a:p>
          <a:p>
            <a:pPr algn="just"/>
            <a:r>
              <a:rPr lang="en-US" dirty="0">
                <a:solidFill>
                  <a:schemeClr val="tx1">
                    <a:lumMod val="95000"/>
                    <a:lumOff val="5000"/>
                  </a:schemeClr>
                </a:solidFill>
              </a:rPr>
              <a:t>The organizers built a dataset of headlines and bodies of text and challenged competitors to build classifiers that could correctly label the stance of a body text and headline, into one of four categories: “agree”, “disagree”, “discusses” or “unrelated.” </a:t>
            </a:r>
          </a:p>
          <a:p>
            <a:pPr algn="just"/>
            <a:r>
              <a:rPr lang="en-US" dirty="0">
                <a:solidFill>
                  <a:schemeClr val="tx1">
                    <a:lumMod val="95000"/>
                    <a:lumOff val="5000"/>
                  </a:schemeClr>
                </a:solidFill>
              </a:rPr>
              <a:t>The top three teams all reached over 80% accuracy on the test set for this task. </a:t>
            </a:r>
            <a:endParaRPr lang="en-IN" dirty="0">
              <a:solidFill>
                <a:schemeClr val="tx1">
                  <a:lumMod val="95000"/>
                  <a:lumOff val="5000"/>
                </a:schemeClr>
              </a:solidFill>
            </a:endParaRPr>
          </a:p>
        </p:txBody>
      </p:sp>
    </p:spTree>
    <p:extLst>
      <p:ext uri="{BB962C8B-B14F-4D97-AF65-F5344CB8AC3E}">
        <p14:creationId xmlns:p14="http://schemas.microsoft.com/office/powerpoint/2010/main" val="144211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ACC5A-2756-42B9-AE5F-45C8018958E9}"/>
              </a:ext>
            </a:extLst>
          </p:cNvPr>
          <p:cNvSpPr>
            <a:spLocks noGrp="1"/>
          </p:cNvSpPr>
          <p:nvPr>
            <p:ph type="title"/>
          </p:nvPr>
        </p:nvSpPr>
        <p:spPr/>
        <p:txBody>
          <a:bodyPr/>
          <a:lstStyle/>
          <a:p>
            <a:r>
              <a:rPr lang="en-IN" dirty="0"/>
              <a:t>DISADVANTAGES OF EXISTING SYSTEM</a:t>
            </a:r>
          </a:p>
        </p:txBody>
      </p:sp>
      <p:sp>
        <p:nvSpPr>
          <p:cNvPr id="3" name="Content Placeholder 2">
            <a:extLst>
              <a:ext uri="{FF2B5EF4-FFF2-40B4-BE49-F238E27FC236}">
                <a16:creationId xmlns:a16="http://schemas.microsoft.com/office/drawing/2014/main" id="{E9891AC7-3F0A-4148-8A85-8478046E5ACB}"/>
              </a:ext>
            </a:extLst>
          </p:cNvPr>
          <p:cNvSpPr>
            <a:spLocks noGrp="1"/>
          </p:cNvSpPr>
          <p:nvPr>
            <p:ph idx="1"/>
          </p:nvPr>
        </p:nvSpPr>
        <p:spPr>
          <a:xfrm>
            <a:off x="2589212" y="1905000"/>
            <a:ext cx="8915400" cy="4693298"/>
          </a:xfrm>
        </p:spPr>
        <p:txBody>
          <a:bodyPr>
            <a:normAutofit/>
          </a:bodyPr>
          <a:lstStyle/>
          <a:p>
            <a:pPr lvl="0" algn="just"/>
            <a:r>
              <a:rPr lang="en-US" b="1" dirty="0">
                <a:solidFill>
                  <a:schemeClr val="tx1">
                    <a:lumMod val="95000"/>
                    <a:lumOff val="5000"/>
                  </a:schemeClr>
                </a:solidFill>
              </a:rPr>
              <a:t>Impact on society</a:t>
            </a:r>
            <a:r>
              <a:rPr lang="en-US" dirty="0">
                <a:solidFill>
                  <a:schemeClr val="tx1">
                    <a:lumMod val="95000"/>
                    <a:lumOff val="5000"/>
                  </a:schemeClr>
                </a:solidFill>
              </a:rPr>
              <a:t>: Spams are confined to merely local impact on small numbers of audience, while in case of fake news in online social networks can impact tremendously due to massive user number and extensive sharing among user.</a:t>
            </a:r>
            <a:endParaRPr lang="en-IN" dirty="0">
              <a:solidFill>
                <a:schemeClr val="tx1">
                  <a:lumMod val="95000"/>
                  <a:lumOff val="5000"/>
                </a:schemeClr>
              </a:solidFill>
            </a:endParaRPr>
          </a:p>
          <a:p>
            <a:pPr lvl="0" algn="just"/>
            <a:r>
              <a:rPr lang="en-US" b="1" dirty="0">
                <a:solidFill>
                  <a:schemeClr val="tx1">
                    <a:lumMod val="95000"/>
                    <a:lumOff val="5000"/>
                  </a:schemeClr>
                </a:solidFill>
              </a:rPr>
              <a:t>Audiences’ initiative</a:t>
            </a:r>
            <a:r>
              <a:rPr lang="en-US" dirty="0">
                <a:solidFill>
                  <a:schemeClr val="tx1">
                    <a:lumMod val="95000"/>
                    <a:lumOff val="5000"/>
                  </a:schemeClr>
                </a:solidFill>
              </a:rPr>
              <a:t>: Spams are received in emails passively, users in online social networks receive and share news information actively without conformation.</a:t>
            </a:r>
            <a:endParaRPr lang="en-IN" dirty="0">
              <a:solidFill>
                <a:schemeClr val="tx1">
                  <a:lumMod val="95000"/>
                  <a:lumOff val="5000"/>
                </a:schemeClr>
              </a:solidFill>
            </a:endParaRPr>
          </a:p>
          <a:p>
            <a:pPr lvl="0" algn="just"/>
            <a:r>
              <a:rPr lang="en-US" b="1" dirty="0">
                <a:solidFill>
                  <a:schemeClr val="tx1">
                    <a:lumMod val="95000"/>
                    <a:lumOff val="5000"/>
                  </a:schemeClr>
                </a:solidFill>
              </a:rPr>
              <a:t>Identification difficulty</a:t>
            </a:r>
            <a:r>
              <a:rPr lang="en-US" dirty="0">
                <a:solidFill>
                  <a:schemeClr val="tx1">
                    <a:lumMod val="95000"/>
                    <a:lumOff val="5000"/>
                  </a:schemeClr>
                </a:solidFill>
              </a:rPr>
              <a:t>: Spams are usually easier to be distinguished, in E-mail by comparison with regular messages. whereas identifying fake news with erroneous information is incredibly challenging.</a:t>
            </a:r>
          </a:p>
          <a:p>
            <a:pPr lvl="0" algn="just"/>
            <a:r>
              <a:rPr lang="en-US" dirty="0">
                <a:solidFill>
                  <a:schemeClr val="tx1">
                    <a:lumMod val="95000"/>
                    <a:lumOff val="5000"/>
                  </a:schemeClr>
                </a:solidFill>
              </a:rPr>
              <a:t>Since it requires both tedious evidence-collecting and careful fact-checking due to the lack of other comparative news articles available.</a:t>
            </a:r>
            <a:endParaRPr lang="en-IN" dirty="0">
              <a:solidFill>
                <a:schemeClr val="tx1">
                  <a:lumMod val="95000"/>
                  <a:lumOff val="5000"/>
                </a:schemeClr>
              </a:solidFill>
            </a:endParaRPr>
          </a:p>
          <a:p>
            <a:pPr algn="just"/>
            <a:endParaRPr lang="en-IN" dirty="0"/>
          </a:p>
        </p:txBody>
      </p:sp>
    </p:spTree>
    <p:extLst>
      <p:ext uri="{BB962C8B-B14F-4D97-AF65-F5344CB8AC3E}">
        <p14:creationId xmlns:p14="http://schemas.microsoft.com/office/powerpoint/2010/main" val="3034446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A74FF-0F1D-4FBF-9B34-0B12A4114411}"/>
              </a:ext>
            </a:extLst>
          </p:cNvPr>
          <p:cNvSpPr>
            <a:spLocks noGrp="1"/>
          </p:cNvSpPr>
          <p:nvPr>
            <p:ph type="title"/>
          </p:nvPr>
        </p:nvSpPr>
        <p:spPr/>
        <p:txBody>
          <a:bodyPr/>
          <a:lstStyle/>
          <a:p>
            <a:r>
              <a:rPr lang="en-IN" dirty="0"/>
              <a:t>PROPOSED SYSTEM</a:t>
            </a:r>
          </a:p>
        </p:txBody>
      </p:sp>
      <p:sp>
        <p:nvSpPr>
          <p:cNvPr id="3" name="Content Placeholder 2">
            <a:extLst>
              <a:ext uri="{FF2B5EF4-FFF2-40B4-BE49-F238E27FC236}">
                <a16:creationId xmlns:a16="http://schemas.microsoft.com/office/drawing/2014/main" id="{01698B93-FE56-4F8A-833D-A710369AD19A}"/>
              </a:ext>
            </a:extLst>
          </p:cNvPr>
          <p:cNvSpPr>
            <a:spLocks noGrp="1"/>
          </p:cNvSpPr>
          <p:nvPr>
            <p:ph idx="1"/>
          </p:nvPr>
        </p:nvSpPr>
        <p:spPr>
          <a:xfrm>
            <a:off x="2589212" y="1905000"/>
            <a:ext cx="8915400" cy="4785049"/>
          </a:xfrm>
        </p:spPr>
        <p:txBody>
          <a:bodyPr>
            <a:normAutofit/>
          </a:bodyPr>
          <a:lstStyle/>
          <a:p>
            <a:pPr algn="just"/>
            <a:r>
              <a:rPr lang="en-US" dirty="0">
                <a:solidFill>
                  <a:schemeClr val="tx1">
                    <a:lumMod val="95000"/>
                    <a:lumOff val="5000"/>
                  </a:schemeClr>
                </a:solidFill>
              </a:rPr>
              <a:t>In this paper, we will study the fake news detection problem in online social networks.</a:t>
            </a:r>
          </a:p>
          <a:p>
            <a:pPr algn="just"/>
            <a:r>
              <a:rPr lang="en-US" dirty="0">
                <a:solidFill>
                  <a:schemeClr val="tx1">
                    <a:lumMod val="95000"/>
                    <a:lumOff val="5000"/>
                  </a:schemeClr>
                </a:solidFill>
              </a:rPr>
              <a:t>Based on various types of heterogeneous information sources, including textual contents/ profile/descriptions and the authorship and article-subject relationships among them, we aim at identifying fake news from the online social networks simultaneously. </a:t>
            </a:r>
            <a:endParaRPr lang="en-IN" dirty="0">
              <a:solidFill>
                <a:schemeClr val="tx1">
                  <a:lumMod val="95000"/>
                  <a:lumOff val="5000"/>
                </a:schemeClr>
              </a:solidFill>
            </a:endParaRPr>
          </a:p>
          <a:p>
            <a:pPr lvl="0" algn="just"/>
            <a:r>
              <a:rPr lang="en-US" dirty="0">
                <a:solidFill>
                  <a:schemeClr val="tx1">
                    <a:lumMod val="95000"/>
                    <a:lumOff val="5000"/>
                  </a:schemeClr>
                </a:solidFill>
              </a:rPr>
              <a:t>We formulate the fake news detection problem as a credibility inference problem, where the real ones will have a higher credibility while unauthentic ones will have a lower one instead. </a:t>
            </a:r>
            <a:endParaRPr lang="en-IN" dirty="0">
              <a:solidFill>
                <a:schemeClr val="tx1">
                  <a:lumMod val="95000"/>
                  <a:lumOff val="5000"/>
                </a:schemeClr>
              </a:solidFill>
            </a:endParaRPr>
          </a:p>
          <a:p>
            <a:pPr algn="just"/>
            <a:r>
              <a:rPr lang="en-US" dirty="0">
                <a:solidFill>
                  <a:schemeClr val="tx1">
                    <a:lumMod val="95000"/>
                    <a:lumOff val="5000"/>
                  </a:schemeClr>
                </a:solidFill>
              </a:rPr>
              <a:t>FAKEDETECTOR aims at learning a prediction model to infer the credibility labels of news articles, creators and subjects simultaneously. </a:t>
            </a:r>
            <a:endParaRPr lang="en-IN" dirty="0">
              <a:solidFill>
                <a:schemeClr val="tx1">
                  <a:lumMod val="95000"/>
                  <a:lumOff val="5000"/>
                </a:schemeClr>
              </a:solidFill>
            </a:endParaRPr>
          </a:p>
        </p:txBody>
      </p:sp>
    </p:spTree>
    <p:extLst>
      <p:ext uri="{BB962C8B-B14F-4D97-AF65-F5344CB8AC3E}">
        <p14:creationId xmlns:p14="http://schemas.microsoft.com/office/powerpoint/2010/main" val="252384089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735</TotalTime>
  <Words>2242</Words>
  <Application>Microsoft Office PowerPoint</Application>
  <PresentationFormat>Widescreen</PresentationFormat>
  <Paragraphs>143</Paragraphs>
  <Slides>30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Bahnschrift SemiLight</vt:lpstr>
      <vt:lpstr>Calibri</vt:lpstr>
      <vt:lpstr>Century Gothic</vt:lpstr>
      <vt:lpstr>Century Gothic (Body)</vt:lpstr>
      <vt:lpstr>CIDFont+F1</vt:lpstr>
      <vt:lpstr>CIDFont+F6</vt:lpstr>
      <vt:lpstr>Wingdings</vt:lpstr>
      <vt:lpstr>Wingdings 3</vt:lpstr>
      <vt:lpstr>Wisp</vt:lpstr>
      <vt:lpstr>FAKEDETECTOR: Effective Fake News Detection with Deep Diffusive Neural Network</vt:lpstr>
      <vt:lpstr>TABLE OF CONTENT</vt:lpstr>
      <vt:lpstr>ABSTRACT</vt:lpstr>
      <vt:lpstr>PowerPoint Presentation</vt:lpstr>
      <vt:lpstr>INTRODUCTION</vt:lpstr>
      <vt:lpstr>PowerPoint Presentation</vt:lpstr>
      <vt:lpstr>EXISTING SYSTEM</vt:lpstr>
      <vt:lpstr>DISADVANTAGES OF EXISTING SYSTEM</vt:lpstr>
      <vt:lpstr>PROPOSED SYSTEM</vt:lpstr>
      <vt:lpstr>ADVANTAGES OF PROPOSED SYSTEM</vt:lpstr>
      <vt:lpstr>LITERATURE SURVEY</vt:lpstr>
      <vt:lpstr>PowerPoint Presentation</vt:lpstr>
      <vt:lpstr>PowerPoint Presentation</vt:lpstr>
      <vt:lpstr>SYSTEM REQUIREMENTS</vt:lpstr>
      <vt:lpstr>SYSTEM REQUIREMENTS</vt:lpstr>
      <vt:lpstr>SYSTEM ARCHITECTURE</vt:lpstr>
      <vt:lpstr>PowerPoint Presentation</vt:lpstr>
      <vt:lpstr>PowerPoint Presentation</vt:lpstr>
      <vt:lpstr>MODULES</vt:lpstr>
      <vt:lpstr>PowerPoint Presentation</vt:lpstr>
      <vt:lpstr>PowerPoint Presentation</vt:lpstr>
      <vt:lpstr>UML</vt:lpstr>
      <vt:lpstr>PowerPoint Presentation</vt:lpstr>
      <vt:lpstr>EXCECUTION</vt:lpstr>
      <vt:lpstr>PowerPoint Presentation</vt:lpstr>
      <vt:lpstr>PowerPoint Presentation</vt:lpstr>
      <vt:lpstr>PowerPoint Presentation</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IPL ANALYSIS WITH PYTHON</dc:title>
  <dc:creator>sarath surya</dc:creator>
  <cp:lastModifiedBy>sarath surya</cp:lastModifiedBy>
  <cp:revision>119</cp:revision>
  <dcterms:created xsi:type="dcterms:W3CDTF">2021-02-25T14:22:06Z</dcterms:created>
  <dcterms:modified xsi:type="dcterms:W3CDTF">2021-06-21T07:47:04Z</dcterms:modified>
</cp:coreProperties>
</file>